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3887788" cy="6911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0A1"/>
    <a:srgbClr val="99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54DBAD-1B94-4411-A723-4E74A3A997C5}" v="4" dt="2024-11-19T11:08:49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5781"/>
  </p:normalViewPr>
  <p:slideViewPr>
    <p:cSldViewPr snapToGrid="0">
      <p:cViewPr varScale="1">
        <p:scale>
          <a:sx n="83" d="100"/>
          <a:sy n="83" d="100"/>
        </p:scale>
        <p:origin x="28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Engblom" userId="144028616f4d4bac" providerId="LiveId" clId="{4939BA41-0F44-4CF1-9513-1FEF18D7857A}"/>
    <pc:docChg chg="undo custSel modSld sldOrd">
      <pc:chgData name="Ellen Engblom" userId="144028616f4d4bac" providerId="LiveId" clId="{4939BA41-0F44-4CF1-9513-1FEF18D7857A}" dt="2024-05-17T09:35:14.705" v="2412" actId="20577"/>
      <pc:docMkLst>
        <pc:docMk/>
      </pc:docMkLst>
      <pc:sldChg chg="modSp mod">
        <pc:chgData name="Ellen Engblom" userId="144028616f4d4bac" providerId="LiveId" clId="{4939BA41-0F44-4CF1-9513-1FEF18D7857A}" dt="2024-05-05T13:42:20.179" v="1686" actId="20577"/>
        <pc:sldMkLst>
          <pc:docMk/>
          <pc:sldMk cId="2303587447" sldId="257"/>
        </pc:sldMkLst>
        <pc:spChg chg="mod">
          <ac:chgData name="Ellen Engblom" userId="144028616f4d4bac" providerId="LiveId" clId="{4939BA41-0F44-4CF1-9513-1FEF18D7857A}" dt="2024-05-05T13:42:03.165" v="1672" actId="20577"/>
          <ac:spMkLst>
            <pc:docMk/>
            <pc:sldMk cId="2303587447" sldId="257"/>
            <ac:spMk id="7" creationId="{BA6E6500-D133-AE3E-149C-3D024851BA04}"/>
          </ac:spMkLst>
        </pc:spChg>
        <pc:spChg chg="mod">
          <ac:chgData name="Ellen Engblom" userId="144028616f4d4bac" providerId="LiveId" clId="{4939BA41-0F44-4CF1-9513-1FEF18D7857A}" dt="2024-05-05T13:42:20.179" v="1686" actId="20577"/>
          <ac:spMkLst>
            <pc:docMk/>
            <pc:sldMk cId="2303587447" sldId="257"/>
            <ac:spMk id="18" creationId="{6A2408C3-7484-BC21-6953-0EA6D403BCD4}"/>
          </ac:spMkLst>
        </pc:spChg>
        <pc:spChg chg="mod">
          <ac:chgData name="Ellen Engblom" userId="144028616f4d4bac" providerId="LiveId" clId="{4939BA41-0F44-4CF1-9513-1FEF18D7857A}" dt="2024-04-21T14:55:48.518" v="1391" actId="20577"/>
          <ac:spMkLst>
            <pc:docMk/>
            <pc:sldMk cId="2303587447" sldId="257"/>
            <ac:spMk id="21" creationId="{4AF4F883-23F5-5AF2-BC08-760FA71EA29F}"/>
          </ac:spMkLst>
        </pc:spChg>
        <pc:spChg chg="mod">
          <ac:chgData name="Ellen Engblom" userId="144028616f4d4bac" providerId="LiveId" clId="{4939BA41-0F44-4CF1-9513-1FEF18D7857A}" dt="2024-04-21T14:55:52.065" v="1392" actId="20577"/>
          <ac:spMkLst>
            <pc:docMk/>
            <pc:sldMk cId="2303587447" sldId="257"/>
            <ac:spMk id="22" creationId="{B1CD7FED-93AE-D80C-19FE-38482737BD52}"/>
          </ac:spMkLst>
        </pc:spChg>
        <pc:spChg chg="mod">
          <ac:chgData name="Ellen Engblom" userId="144028616f4d4bac" providerId="LiveId" clId="{4939BA41-0F44-4CF1-9513-1FEF18D7857A}" dt="2024-05-05T13:42:06.147" v="1674"/>
          <ac:spMkLst>
            <pc:docMk/>
            <pc:sldMk cId="2303587447" sldId="257"/>
            <ac:spMk id="26" creationId="{07891355-5D2F-4D4A-3B28-6D5D6C95AEB5}"/>
          </ac:spMkLst>
        </pc:spChg>
        <pc:spChg chg="mod">
          <ac:chgData name="Ellen Engblom" userId="144028616f4d4bac" providerId="LiveId" clId="{4939BA41-0F44-4CF1-9513-1FEF18D7857A}" dt="2024-05-05T13:42:13.936" v="1680" actId="20577"/>
          <ac:spMkLst>
            <pc:docMk/>
            <pc:sldMk cId="2303587447" sldId="257"/>
            <ac:spMk id="27" creationId="{E6EBA9FF-0161-C000-958E-91C6BAD32102}"/>
          </ac:spMkLst>
        </pc:spChg>
      </pc:sldChg>
      <pc:sldChg chg="modSp mod ord">
        <pc:chgData name="Ellen Engblom" userId="144028616f4d4bac" providerId="LiveId" clId="{4939BA41-0F44-4CF1-9513-1FEF18D7857A}" dt="2024-05-15T09:15:26.511" v="2259" actId="20577"/>
        <pc:sldMkLst>
          <pc:docMk/>
          <pc:sldMk cId="3876911450" sldId="258"/>
        </pc:sldMkLst>
        <pc:spChg chg="mod">
          <ac:chgData name="Ellen Engblom" userId="144028616f4d4bac" providerId="LiveId" clId="{4939BA41-0F44-4CF1-9513-1FEF18D7857A}" dt="2024-04-20T18:49:37.027" v="920" actId="20577"/>
          <ac:spMkLst>
            <pc:docMk/>
            <pc:sldMk cId="3876911450" sldId="258"/>
            <ac:spMk id="6" creationId="{53B46D6B-D9FF-4E7F-E5AC-1FE0A6519DDB}"/>
          </ac:spMkLst>
        </pc:spChg>
        <pc:spChg chg="mod">
          <ac:chgData name="Ellen Engblom" userId="144028616f4d4bac" providerId="LiveId" clId="{4939BA41-0F44-4CF1-9513-1FEF18D7857A}" dt="2024-04-20T18:49:39.174" v="922" actId="20577"/>
          <ac:spMkLst>
            <pc:docMk/>
            <pc:sldMk cId="3876911450" sldId="258"/>
            <ac:spMk id="17" creationId="{2351ADBE-FD72-CAF3-7419-61B9BFABA60F}"/>
          </ac:spMkLst>
        </pc:spChg>
        <pc:spChg chg="mod">
          <ac:chgData name="Ellen Engblom" userId="144028616f4d4bac" providerId="LiveId" clId="{4939BA41-0F44-4CF1-9513-1FEF18D7857A}" dt="2024-04-21T08:46:18.049" v="961" actId="1076"/>
          <ac:spMkLst>
            <pc:docMk/>
            <pc:sldMk cId="3876911450" sldId="258"/>
            <ac:spMk id="19" creationId="{690C00C2-FA85-94DA-5DAF-303CBC8B540D}"/>
          </ac:spMkLst>
        </pc:spChg>
        <pc:spChg chg="mod">
          <ac:chgData name="Ellen Engblom" userId="144028616f4d4bac" providerId="LiveId" clId="{4939BA41-0F44-4CF1-9513-1FEF18D7857A}" dt="2024-05-15T09:14:26.674" v="2195" actId="20577"/>
          <ac:spMkLst>
            <pc:docMk/>
            <pc:sldMk cId="3876911450" sldId="258"/>
            <ac:spMk id="20" creationId="{12AEA887-0E2F-09A7-A806-502F05657349}"/>
          </ac:spMkLst>
        </pc:spChg>
        <pc:spChg chg="mod">
          <ac:chgData name="Ellen Engblom" userId="144028616f4d4bac" providerId="LiveId" clId="{4939BA41-0F44-4CF1-9513-1FEF18D7857A}" dt="2024-05-15T09:15:26.511" v="2259" actId="20577"/>
          <ac:spMkLst>
            <pc:docMk/>
            <pc:sldMk cId="3876911450" sldId="258"/>
            <ac:spMk id="21" creationId="{C36CBA6F-0D4B-41B1-DCE2-C7439FE6D036}"/>
          </ac:spMkLst>
        </pc:spChg>
        <pc:spChg chg="mod">
          <ac:chgData name="Ellen Engblom" userId="144028616f4d4bac" providerId="LiveId" clId="{4939BA41-0F44-4CF1-9513-1FEF18D7857A}" dt="2024-05-05T13:43:04.179" v="1695" actId="20577"/>
          <ac:spMkLst>
            <pc:docMk/>
            <pc:sldMk cId="3876911450" sldId="258"/>
            <ac:spMk id="22" creationId="{53A3894C-48CA-CA5F-303E-12A8E1B17675}"/>
          </ac:spMkLst>
        </pc:spChg>
        <pc:spChg chg="mod">
          <ac:chgData name="Ellen Engblom" userId="144028616f4d4bac" providerId="LiveId" clId="{4939BA41-0F44-4CF1-9513-1FEF18D7857A}" dt="2024-04-21T08:47:53.782" v="981" actId="1076"/>
          <ac:spMkLst>
            <pc:docMk/>
            <pc:sldMk cId="3876911450" sldId="258"/>
            <ac:spMk id="24" creationId="{3F12D447-A645-3D8A-7A30-85DCD205A4A0}"/>
          </ac:spMkLst>
        </pc:spChg>
        <pc:spChg chg="mod">
          <ac:chgData name="Ellen Engblom" userId="144028616f4d4bac" providerId="LiveId" clId="{4939BA41-0F44-4CF1-9513-1FEF18D7857A}" dt="2024-05-12T09:18:18.597" v="1818" actId="20577"/>
          <ac:spMkLst>
            <pc:docMk/>
            <pc:sldMk cId="3876911450" sldId="258"/>
            <ac:spMk id="25" creationId="{116F48BD-2CC7-65CE-8FCA-3774FE55350D}"/>
          </ac:spMkLst>
        </pc:spChg>
        <pc:spChg chg="mod">
          <ac:chgData name="Ellen Engblom" userId="144028616f4d4bac" providerId="LiveId" clId="{4939BA41-0F44-4CF1-9513-1FEF18D7857A}" dt="2024-05-12T09:20:03.547" v="1926" actId="20577"/>
          <ac:spMkLst>
            <pc:docMk/>
            <pc:sldMk cId="3876911450" sldId="258"/>
            <ac:spMk id="26" creationId="{A757530C-2C02-F49F-7EF4-FB669D855E83}"/>
          </ac:spMkLst>
        </pc:spChg>
      </pc:sldChg>
      <pc:sldChg chg="addSp delSp modSp mod">
        <pc:chgData name="Ellen Engblom" userId="144028616f4d4bac" providerId="LiveId" clId="{4939BA41-0F44-4CF1-9513-1FEF18D7857A}" dt="2024-05-17T09:35:14.705" v="2412" actId="20577"/>
        <pc:sldMkLst>
          <pc:docMk/>
          <pc:sldMk cId="1892136508" sldId="259"/>
        </pc:sldMkLst>
        <pc:spChg chg="add mod">
          <ac:chgData name="Ellen Engblom" userId="144028616f4d4bac" providerId="LiveId" clId="{4939BA41-0F44-4CF1-9513-1FEF18D7857A}" dt="2024-05-12T09:21:10.048" v="1932"/>
          <ac:spMkLst>
            <pc:docMk/>
            <pc:sldMk cId="1892136508" sldId="259"/>
            <ac:spMk id="9" creationId="{72C290B6-E5BC-1761-5FE0-27A21057A1F1}"/>
          </ac:spMkLst>
        </pc:spChg>
        <pc:spChg chg="add mod">
          <ac:chgData name="Ellen Engblom" userId="144028616f4d4bac" providerId="LiveId" clId="{4939BA41-0F44-4CF1-9513-1FEF18D7857A}" dt="2024-05-16T13:08:26.161" v="2396" actId="20577"/>
          <ac:spMkLst>
            <pc:docMk/>
            <pc:sldMk cId="1892136508" sldId="259"/>
            <ac:spMk id="10" creationId="{C1A2349C-42BF-7882-1831-0423B8BE98D1}"/>
          </ac:spMkLst>
        </pc:spChg>
        <pc:spChg chg="add del mod">
          <ac:chgData name="Ellen Engblom" userId="144028616f4d4bac" providerId="LiveId" clId="{4939BA41-0F44-4CF1-9513-1FEF18D7857A}" dt="2024-05-14T09:13:41.083" v="2134"/>
          <ac:spMkLst>
            <pc:docMk/>
            <pc:sldMk cId="1892136508" sldId="259"/>
            <ac:spMk id="10" creationId="{F6C005D8-5837-34CB-FAA6-42878424CE0A}"/>
          </ac:spMkLst>
        </pc:spChg>
        <pc:spChg chg="mod">
          <ac:chgData name="Ellen Engblom" userId="144028616f4d4bac" providerId="LiveId" clId="{4939BA41-0F44-4CF1-9513-1FEF18D7857A}" dt="2024-05-17T09:35:14.705" v="2412" actId="20577"/>
          <ac:spMkLst>
            <pc:docMk/>
            <pc:sldMk cId="1892136508" sldId="259"/>
            <ac:spMk id="11" creationId="{51C99A19-3593-32FD-E8C4-71B82E856051}"/>
          </ac:spMkLst>
        </pc:spChg>
        <pc:spChg chg="mod">
          <ac:chgData name="Ellen Engblom" userId="144028616f4d4bac" providerId="LiveId" clId="{4939BA41-0F44-4CF1-9513-1FEF18D7857A}" dt="2024-05-16T13:08:13.497" v="2393" actId="20577"/>
          <ac:spMkLst>
            <pc:docMk/>
            <pc:sldMk cId="1892136508" sldId="259"/>
            <ac:spMk id="22" creationId="{AEE6CE65-138B-0EC2-8791-916B19C8B164}"/>
          </ac:spMkLst>
        </pc:spChg>
      </pc:sldChg>
      <pc:sldChg chg="addSp delSp modSp mod">
        <pc:chgData name="Ellen Engblom" userId="144028616f4d4bac" providerId="LiveId" clId="{4939BA41-0F44-4CF1-9513-1FEF18D7857A}" dt="2024-05-14T09:14:46.356" v="2159" actId="1076"/>
        <pc:sldMkLst>
          <pc:docMk/>
          <pc:sldMk cId="835490565" sldId="260"/>
        </pc:sldMkLst>
        <pc:spChg chg="mod">
          <ac:chgData name="Ellen Engblom" userId="144028616f4d4bac" providerId="LiveId" clId="{4939BA41-0F44-4CF1-9513-1FEF18D7857A}" dt="2024-05-12T09:21:05.277" v="1930"/>
          <ac:spMkLst>
            <pc:docMk/>
            <pc:sldMk cId="835490565" sldId="260"/>
            <ac:spMk id="4" creationId="{EA29EA56-BBD8-7A77-23A8-048027413773}"/>
          </ac:spMkLst>
        </pc:spChg>
        <pc:spChg chg="mod">
          <ac:chgData name="Ellen Engblom" userId="144028616f4d4bac" providerId="LiveId" clId="{4939BA41-0F44-4CF1-9513-1FEF18D7857A}" dt="2024-04-21T09:21:35.391" v="1329" actId="20577"/>
          <ac:spMkLst>
            <pc:docMk/>
            <pc:sldMk cId="835490565" sldId="260"/>
            <ac:spMk id="8" creationId="{8F2A6CE6-31E6-022B-F00F-25736264A216}"/>
          </ac:spMkLst>
        </pc:spChg>
        <pc:spChg chg="mod">
          <ac:chgData name="Ellen Engblom" userId="144028616f4d4bac" providerId="LiveId" clId="{4939BA41-0F44-4CF1-9513-1FEF18D7857A}" dt="2024-05-12T09:21:01.314" v="1928"/>
          <ac:spMkLst>
            <pc:docMk/>
            <pc:sldMk cId="835490565" sldId="260"/>
            <ac:spMk id="9" creationId="{A9066A3E-886F-6F36-E476-2DF69FA776F6}"/>
          </ac:spMkLst>
        </pc:spChg>
        <pc:spChg chg="add del mod">
          <ac:chgData name="Ellen Engblom" userId="144028616f4d4bac" providerId="LiveId" clId="{4939BA41-0F44-4CF1-9513-1FEF18D7857A}" dt="2024-04-15T07:12:50.132" v="886" actId="478"/>
          <ac:spMkLst>
            <pc:docMk/>
            <pc:sldMk cId="835490565" sldId="260"/>
            <ac:spMk id="11" creationId="{29815719-DA03-D102-9A96-AF01659149F9}"/>
          </ac:spMkLst>
        </pc:spChg>
        <pc:spChg chg="add del mod">
          <ac:chgData name="Ellen Engblom" userId="144028616f4d4bac" providerId="LiveId" clId="{4939BA41-0F44-4CF1-9513-1FEF18D7857A}" dt="2024-05-05T13:35:56.715" v="1491"/>
          <ac:spMkLst>
            <pc:docMk/>
            <pc:sldMk cId="835490565" sldId="260"/>
            <ac:spMk id="11" creationId="{3094E0BB-FB8B-0FA6-55AA-BBECA47DEC2C}"/>
          </ac:spMkLst>
        </pc:spChg>
        <pc:spChg chg="add mod">
          <ac:chgData name="Ellen Engblom" userId="144028616f4d4bac" providerId="LiveId" clId="{4939BA41-0F44-4CF1-9513-1FEF18D7857A}" dt="2024-05-14T09:14:34.242" v="2157" actId="1076"/>
          <ac:spMkLst>
            <pc:docMk/>
            <pc:sldMk cId="835490565" sldId="260"/>
            <ac:spMk id="11" creationId="{31C06D65-704B-64E4-863E-E955A0516689}"/>
          </ac:spMkLst>
        </pc:spChg>
        <pc:spChg chg="add mod">
          <ac:chgData name="Ellen Engblom" userId="144028616f4d4bac" providerId="LiveId" clId="{4939BA41-0F44-4CF1-9513-1FEF18D7857A}" dt="2024-05-14T09:14:46.356" v="2159" actId="1076"/>
          <ac:spMkLst>
            <pc:docMk/>
            <pc:sldMk cId="835490565" sldId="260"/>
            <ac:spMk id="12" creationId="{1379BA40-8C45-1130-4F3A-E0A2AF772A68}"/>
          </ac:spMkLst>
        </pc:spChg>
        <pc:spChg chg="add del mod">
          <ac:chgData name="Ellen Engblom" userId="144028616f4d4bac" providerId="LiveId" clId="{4939BA41-0F44-4CF1-9513-1FEF18D7857A}" dt="2024-04-15T07:12:50.132" v="888"/>
          <ac:spMkLst>
            <pc:docMk/>
            <pc:sldMk cId="835490565" sldId="260"/>
            <ac:spMk id="12" creationId="{EFADEABB-739F-8C57-1759-184A49DBFF41}"/>
          </ac:spMkLst>
        </pc:spChg>
        <pc:spChg chg="add del mod">
          <ac:chgData name="Ellen Engblom" userId="144028616f4d4bac" providerId="LiveId" clId="{4939BA41-0F44-4CF1-9513-1FEF18D7857A}" dt="2024-04-24T12:48:21.331" v="1445" actId="478"/>
          <ac:spMkLst>
            <pc:docMk/>
            <pc:sldMk cId="835490565" sldId="260"/>
            <ac:spMk id="12" creationId="{FC38D224-909A-8FCE-95EF-EF9701B13763}"/>
          </ac:spMkLst>
        </pc:spChg>
        <pc:spChg chg="mod">
          <ac:chgData name="Ellen Engblom" userId="144028616f4d4bac" providerId="LiveId" clId="{4939BA41-0F44-4CF1-9513-1FEF18D7857A}" dt="2024-05-12T15:08:17.454" v="2002" actId="20577"/>
          <ac:spMkLst>
            <pc:docMk/>
            <pc:sldMk cId="835490565" sldId="260"/>
            <ac:spMk id="22" creationId="{7E1079CC-41F9-D4A0-73EA-2D2C3A3B2E6E}"/>
          </ac:spMkLst>
        </pc:spChg>
      </pc:sldChg>
      <pc:sldChg chg="delSp modSp mod">
        <pc:chgData name="Ellen Engblom" userId="144028616f4d4bac" providerId="LiveId" clId="{4939BA41-0F44-4CF1-9513-1FEF18D7857A}" dt="2024-05-14T09:13:08.031" v="2131" actId="1076"/>
        <pc:sldMkLst>
          <pc:docMk/>
          <pc:sldMk cId="2240891224" sldId="261"/>
        </pc:sldMkLst>
        <pc:spChg chg="del mod">
          <ac:chgData name="Ellen Engblom" userId="144028616f4d4bac" providerId="LiveId" clId="{4939BA41-0F44-4CF1-9513-1FEF18D7857A}" dt="2024-05-14T09:11:45.799" v="2113" actId="478"/>
          <ac:spMkLst>
            <pc:docMk/>
            <pc:sldMk cId="2240891224" sldId="261"/>
            <ac:spMk id="6" creationId="{3DB8E1E2-F75C-A847-3E34-BA39FD6342A4}"/>
          </ac:spMkLst>
        </pc:spChg>
        <pc:spChg chg="del mod">
          <ac:chgData name="Ellen Engblom" userId="144028616f4d4bac" providerId="LiveId" clId="{4939BA41-0F44-4CF1-9513-1FEF18D7857A}" dt="2024-05-14T09:11:49.406" v="2115" actId="478"/>
          <ac:spMkLst>
            <pc:docMk/>
            <pc:sldMk cId="2240891224" sldId="261"/>
            <ac:spMk id="7" creationId="{4627EEED-CD24-99A1-33CD-3313B8206E08}"/>
          </ac:spMkLst>
        </pc:spChg>
        <pc:spChg chg="del">
          <ac:chgData name="Ellen Engblom" userId="144028616f4d4bac" providerId="LiveId" clId="{4939BA41-0F44-4CF1-9513-1FEF18D7857A}" dt="2024-05-14T09:11:21.860" v="2100" actId="478"/>
          <ac:spMkLst>
            <pc:docMk/>
            <pc:sldMk cId="2240891224" sldId="261"/>
            <ac:spMk id="8" creationId="{38D0286D-8539-7F21-B132-60848FBF9993}"/>
          </ac:spMkLst>
        </pc:spChg>
        <pc:spChg chg="del">
          <ac:chgData name="Ellen Engblom" userId="144028616f4d4bac" providerId="LiveId" clId="{4939BA41-0F44-4CF1-9513-1FEF18D7857A}" dt="2024-05-14T09:11:42.170" v="2111" actId="478"/>
          <ac:spMkLst>
            <pc:docMk/>
            <pc:sldMk cId="2240891224" sldId="261"/>
            <ac:spMk id="9" creationId="{6EFADA2D-2864-CD61-6069-F107FFB547B1}"/>
          </ac:spMkLst>
        </pc:spChg>
        <pc:spChg chg="del">
          <ac:chgData name="Ellen Engblom" userId="144028616f4d4bac" providerId="LiveId" clId="{4939BA41-0F44-4CF1-9513-1FEF18D7857A}" dt="2024-05-14T09:11:28.447" v="2104" actId="478"/>
          <ac:spMkLst>
            <pc:docMk/>
            <pc:sldMk cId="2240891224" sldId="261"/>
            <ac:spMk id="10" creationId="{559EAA5C-789E-789D-3939-751C1065DAE2}"/>
          </ac:spMkLst>
        </pc:spChg>
        <pc:spChg chg="del mod">
          <ac:chgData name="Ellen Engblom" userId="144028616f4d4bac" providerId="LiveId" clId="{4939BA41-0F44-4CF1-9513-1FEF18D7857A}" dt="2024-05-14T09:11:26.515" v="2103" actId="478"/>
          <ac:spMkLst>
            <pc:docMk/>
            <pc:sldMk cId="2240891224" sldId="261"/>
            <ac:spMk id="11" creationId="{5CE67294-9907-F642-F38D-D30B269CBE2F}"/>
          </ac:spMkLst>
        </pc:spChg>
        <pc:spChg chg="del">
          <ac:chgData name="Ellen Engblom" userId="144028616f4d4bac" providerId="LiveId" clId="{4939BA41-0F44-4CF1-9513-1FEF18D7857A}" dt="2024-05-14T09:11:37.733" v="2109" actId="478"/>
          <ac:spMkLst>
            <pc:docMk/>
            <pc:sldMk cId="2240891224" sldId="261"/>
            <ac:spMk id="12" creationId="{A395AC1F-2C73-87F0-7544-6AC72BA20C2D}"/>
          </ac:spMkLst>
        </pc:spChg>
        <pc:spChg chg="del mod">
          <ac:chgData name="Ellen Engblom" userId="144028616f4d4bac" providerId="LiveId" clId="{4939BA41-0F44-4CF1-9513-1FEF18D7857A}" dt="2024-05-14T09:11:31.812" v="2106" actId="478"/>
          <ac:spMkLst>
            <pc:docMk/>
            <pc:sldMk cId="2240891224" sldId="261"/>
            <ac:spMk id="13" creationId="{96667036-8509-0EDF-1F89-B619B7B428B4}"/>
          </ac:spMkLst>
        </pc:spChg>
        <pc:spChg chg="del mod">
          <ac:chgData name="Ellen Engblom" userId="144028616f4d4bac" providerId="LiveId" clId="{4939BA41-0F44-4CF1-9513-1FEF18D7857A}" dt="2024-05-14T09:11:40.147" v="2110" actId="478"/>
          <ac:spMkLst>
            <pc:docMk/>
            <pc:sldMk cId="2240891224" sldId="261"/>
            <ac:spMk id="15" creationId="{DFEACFAF-05DA-0DE9-D06A-0908C4D87D63}"/>
          </ac:spMkLst>
        </pc:spChg>
        <pc:spChg chg="del">
          <ac:chgData name="Ellen Engblom" userId="144028616f4d4bac" providerId="LiveId" clId="{4939BA41-0F44-4CF1-9513-1FEF18D7857A}" dt="2024-05-14T09:11:34.996" v="2107" actId="478"/>
          <ac:spMkLst>
            <pc:docMk/>
            <pc:sldMk cId="2240891224" sldId="261"/>
            <ac:spMk id="16" creationId="{78887ED7-38B2-7053-2F96-BEADE9A6A305}"/>
          </ac:spMkLst>
        </pc:spChg>
        <pc:spChg chg="mod">
          <ac:chgData name="Ellen Engblom" userId="144028616f4d4bac" providerId="LiveId" clId="{4939BA41-0F44-4CF1-9513-1FEF18D7857A}" dt="2024-05-14T09:12:17.296" v="2122" actId="1076"/>
          <ac:spMkLst>
            <pc:docMk/>
            <pc:sldMk cId="2240891224" sldId="261"/>
            <ac:spMk id="23" creationId="{9D6E4079-E89A-7229-1335-B018569D9325}"/>
          </ac:spMkLst>
        </pc:spChg>
        <pc:spChg chg="mod">
          <ac:chgData name="Ellen Engblom" userId="144028616f4d4bac" providerId="LiveId" clId="{4939BA41-0F44-4CF1-9513-1FEF18D7857A}" dt="2024-05-14T09:12:04.429" v="2120" actId="1076"/>
          <ac:spMkLst>
            <pc:docMk/>
            <pc:sldMk cId="2240891224" sldId="261"/>
            <ac:spMk id="24" creationId="{ABEBD1E1-6CF9-A258-7159-1011282989DD}"/>
          </ac:spMkLst>
        </pc:spChg>
        <pc:spChg chg="mod">
          <ac:chgData name="Ellen Engblom" userId="144028616f4d4bac" providerId="LiveId" clId="{4939BA41-0F44-4CF1-9513-1FEF18D7857A}" dt="2024-05-14T09:12:35.773" v="2124" actId="1076"/>
          <ac:spMkLst>
            <pc:docMk/>
            <pc:sldMk cId="2240891224" sldId="261"/>
            <ac:spMk id="27" creationId="{6C2C687A-9C8A-FEA6-42CD-5A4E5A899385}"/>
          </ac:spMkLst>
        </pc:spChg>
        <pc:spChg chg="mod">
          <ac:chgData name="Ellen Engblom" userId="144028616f4d4bac" providerId="LiveId" clId="{4939BA41-0F44-4CF1-9513-1FEF18D7857A}" dt="2024-05-14T09:12:45.812" v="2127" actId="1076"/>
          <ac:spMkLst>
            <pc:docMk/>
            <pc:sldMk cId="2240891224" sldId="261"/>
            <ac:spMk id="28" creationId="{578FD75E-25BE-47B0-213E-DC244293D246}"/>
          </ac:spMkLst>
        </pc:spChg>
        <pc:spChg chg="mod">
          <ac:chgData name="Ellen Engblom" userId="144028616f4d4bac" providerId="LiveId" clId="{4939BA41-0F44-4CF1-9513-1FEF18D7857A}" dt="2024-05-14T09:12:48.970" v="2128" actId="1076"/>
          <ac:spMkLst>
            <pc:docMk/>
            <pc:sldMk cId="2240891224" sldId="261"/>
            <ac:spMk id="29" creationId="{9DA947EE-3F30-8DA1-DFB3-AD2E2509B9E5}"/>
          </ac:spMkLst>
        </pc:spChg>
        <pc:spChg chg="mod">
          <ac:chgData name="Ellen Engblom" userId="144028616f4d4bac" providerId="LiveId" clId="{4939BA41-0F44-4CF1-9513-1FEF18D7857A}" dt="2024-05-14T09:12:56.881" v="2129" actId="1076"/>
          <ac:spMkLst>
            <pc:docMk/>
            <pc:sldMk cId="2240891224" sldId="261"/>
            <ac:spMk id="30" creationId="{189FCE6F-73A5-F444-49B1-199C0D74D3C3}"/>
          </ac:spMkLst>
        </pc:spChg>
        <pc:spChg chg="mod">
          <ac:chgData name="Ellen Engblom" userId="144028616f4d4bac" providerId="LiveId" clId="{4939BA41-0F44-4CF1-9513-1FEF18D7857A}" dt="2024-05-14T09:13:08.031" v="2131" actId="1076"/>
          <ac:spMkLst>
            <pc:docMk/>
            <pc:sldMk cId="2240891224" sldId="261"/>
            <ac:spMk id="31" creationId="{656B6D0E-FA27-3FE7-4B2C-FA1DC4036F58}"/>
          </ac:spMkLst>
        </pc:spChg>
        <pc:spChg chg="mod">
          <ac:chgData name="Ellen Engblom" userId="144028616f4d4bac" providerId="LiveId" clId="{4939BA41-0F44-4CF1-9513-1FEF18D7857A}" dt="2024-05-14T09:12:07.937" v="2121" actId="1076"/>
          <ac:spMkLst>
            <pc:docMk/>
            <pc:sldMk cId="2240891224" sldId="261"/>
            <ac:spMk id="33" creationId="{CA16FC87-C498-F346-1EE9-7689179822FB}"/>
          </ac:spMkLst>
        </pc:spChg>
        <pc:spChg chg="mod">
          <ac:chgData name="Ellen Engblom" userId="144028616f4d4bac" providerId="LiveId" clId="{4939BA41-0F44-4CF1-9513-1FEF18D7857A}" dt="2024-05-14T09:12:30.642" v="2123" actId="1076"/>
          <ac:spMkLst>
            <pc:docMk/>
            <pc:sldMk cId="2240891224" sldId="261"/>
            <ac:spMk id="34" creationId="{CCAF096C-65EE-98A7-6D60-2E4A87519225}"/>
          </ac:spMkLst>
        </pc:spChg>
        <pc:spChg chg="del mod">
          <ac:chgData name="Ellen Engblom" userId="144028616f4d4bac" providerId="LiveId" clId="{4939BA41-0F44-4CF1-9513-1FEF18D7857A}" dt="2024-03-25T07:37:56.110" v="509" actId="478"/>
          <ac:spMkLst>
            <pc:docMk/>
            <pc:sldMk cId="2240891224" sldId="261"/>
            <ac:spMk id="37" creationId="{DB8599BC-02A5-B668-2E69-D19ADE0E90BC}"/>
          </ac:spMkLst>
        </pc:spChg>
        <pc:grpChg chg="mod">
          <ac:chgData name="Ellen Engblom" userId="144028616f4d4bac" providerId="LiveId" clId="{4939BA41-0F44-4CF1-9513-1FEF18D7857A}" dt="2024-05-14T09:11:57.808" v="2118" actId="1076"/>
          <ac:grpSpMkLst>
            <pc:docMk/>
            <pc:sldMk cId="2240891224" sldId="261"/>
            <ac:grpSpMk id="4" creationId="{02938C62-EFEC-F696-C4E6-352443F8705A}"/>
          </ac:grpSpMkLst>
        </pc:grpChg>
      </pc:sldChg>
    </pc:docChg>
  </pc:docChgLst>
  <pc:docChgLst>
    <pc:chgData name="Ellen Engblom" userId="144028616f4d4bac" providerId="LiveId" clId="{EA54DBAD-1B94-4411-A723-4E74A3A997C5}"/>
    <pc:docChg chg="undo custSel modSld">
      <pc:chgData name="Ellen Engblom" userId="144028616f4d4bac" providerId="LiveId" clId="{EA54DBAD-1B94-4411-A723-4E74A3A997C5}" dt="2024-12-08T20:42:29.054" v="3288" actId="20577"/>
      <pc:docMkLst>
        <pc:docMk/>
      </pc:docMkLst>
      <pc:sldChg chg="modSp mod">
        <pc:chgData name="Ellen Engblom" userId="144028616f4d4bac" providerId="LiveId" clId="{EA54DBAD-1B94-4411-A723-4E74A3A997C5}" dt="2024-09-23T16:03:20.534" v="918" actId="1076"/>
        <pc:sldMkLst>
          <pc:docMk/>
          <pc:sldMk cId="2303587447" sldId="257"/>
        </pc:sldMkLst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7" creationId="{BA6E6500-D133-AE3E-149C-3D024851BA04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10" creationId="{B6CA538F-0A19-8411-213C-01F16317C390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11" creationId="{319A3D90-4CEC-54FE-F9E4-0993B011D6FB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12" creationId="{FDBA3F3F-DABF-84EB-D634-B4CFE830823D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13" creationId="{63B0A3D7-8D68-0161-BA39-7C8283AEEC31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14" creationId="{E31F5D1C-092D-B67A-49A9-30C40FE73F1D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16" creationId="{AE4F022E-9372-6DB1-81B3-4AE8F2928667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17" creationId="{2CA68FC1-F9B3-0D25-894D-B602EC42343B}"/>
          </ac:spMkLst>
        </pc:spChg>
        <pc:spChg chg="mod">
          <ac:chgData name="Ellen Engblom" userId="144028616f4d4bac" providerId="LiveId" clId="{EA54DBAD-1B94-4411-A723-4E74A3A997C5}" dt="2024-09-22T16:00:53.549" v="901" actId="20577"/>
          <ac:spMkLst>
            <pc:docMk/>
            <pc:sldMk cId="2303587447" sldId="257"/>
            <ac:spMk id="18" creationId="{6A2408C3-7484-BC21-6953-0EA6D403BCD4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19" creationId="{4BA79895-120C-6BA2-26B9-DB58D935400E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20" creationId="{D7F68926-F2AD-658A-CE1A-CDB819516296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21" creationId="{4AF4F883-23F5-5AF2-BC08-760FA71EA29F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22" creationId="{B1CD7FED-93AE-D80C-19FE-38482737BD52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24" creationId="{33DA5595-EBE3-F090-F9F6-E82E0BB554E8}"/>
          </ac:spMkLst>
        </pc:spChg>
        <pc:spChg chg="mod">
          <ac:chgData name="Ellen Engblom" userId="144028616f4d4bac" providerId="LiveId" clId="{EA54DBAD-1B94-4411-A723-4E74A3A997C5}" dt="2024-09-09T15:05:17.794" v="490" actId="255"/>
          <ac:spMkLst>
            <pc:docMk/>
            <pc:sldMk cId="2303587447" sldId="257"/>
            <ac:spMk id="25" creationId="{90F87548-C003-D9A3-099B-895D68523B6B}"/>
          </ac:spMkLst>
        </pc:spChg>
        <pc:spChg chg="mod">
          <ac:chgData name="Ellen Engblom" userId="144028616f4d4bac" providerId="LiveId" clId="{EA54DBAD-1B94-4411-A723-4E74A3A997C5}" dt="2024-09-09T14:47:19.639" v="473" actId="1076"/>
          <ac:spMkLst>
            <pc:docMk/>
            <pc:sldMk cId="2303587447" sldId="257"/>
            <ac:spMk id="26" creationId="{07891355-5D2F-4D4A-3B28-6D5D6C95AEB5}"/>
          </ac:spMkLst>
        </pc:spChg>
        <pc:spChg chg="mod">
          <ac:chgData name="Ellen Engblom" userId="144028616f4d4bac" providerId="LiveId" clId="{EA54DBAD-1B94-4411-A723-4E74A3A997C5}" dt="2024-09-22T16:00:44.883" v="895" actId="20577"/>
          <ac:spMkLst>
            <pc:docMk/>
            <pc:sldMk cId="2303587447" sldId="257"/>
            <ac:spMk id="27" creationId="{E6EBA9FF-0161-C000-958E-91C6BAD32102}"/>
          </ac:spMkLst>
        </pc:spChg>
        <pc:spChg chg="mod">
          <ac:chgData name="Ellen Engblom" userId="144028616f4d4bac" providerId="LiveId" clId="{EA54DBAD-1B94-4411-A723-4E74A3A997C5}" dt="2024-09-23T16:03:14.690" v="917" actId="1076"/>
          <ac:spMkLst>
            <pc:docMk/>
            <pc:sldMk cId="2303587447" sldId="257"/>
            <ac:spMk id="34" creationId="{13E0E87E-3FA3-9A54-25EE-604155798BAC}"/>
          </ac:spMkLst>
        </pc:spChg>
        <pc:spChg chg="mod">
          <ac:chgData name="Ellen Engblom" userId="144028616f4d4bac" providerId="LiveId" clId="{EA54DBAD-1B94-4411-A723-4E74A3A997C5}" dt="2024-09-23T16:03:20.534" v="918" actId="1076"/>
          <ac:spMkLst>
            <pc:docMk/>
            <pc:sldMk cId="2303587447" sldId="257"/>
            <ac:spMk id="35" creationId="{21FD4BE9-269C-1318-9BBE-D5255F2558AA}"/>
          </ac:spMkLst>
        </pc:spChg>
        <pc:grpChg chg="mod">
          <ac:chgData name="Ellen Engblom" userId="144028616f4d4bac" providerId="LiveId" clId="{EA54DBAD-1B94-4411-A723-4E74A3A997C5}" dt="2024-09-09T14:47:19.639" v="473" actId="1076"/>
          <ac:grpSpMkLst>
            <pc:docMk/>
            <pc:sldMk cId="2303587447" sldId="257"/>
            <ac:grpSpMk id="5" creationId="{9946373E-A0EA-8A6B-B2D9-988EBAF6D796}"/>
          </ac:grpSpMkLst>
        </pc:grpChg>
        <pc:grpChg chg="mod">
          <ac:chgData name="Ellen Engblom" userId="144028616f4d4bac" providerId="LiveId" clId="{EA54DBAD-1B94-4411-A723-4E74A3A997C5}" dt="2024-09-09T14:47:19.639" v="473" actId="1076"/>
          <ac:grpSpMkLst>
            <pc:docMk/>
            <pc:sldMk cId="2303587447" sldId="257"/>
            <ac:grpSpMk id="8" creationId="{13F31A11-8E46-EE4A-52BB-12A1446CC6E9}"/>
          </ac:grpSpMkLst>
        </pc:grpChg>
        <pc:picChg chg="mod">
          <ac:chgData name="Ellen Engblom" userId="144028616f4d4bac" providerId="LiveId" clId="{EA54DBAD-1B94-4411-A723-4E74A3A997C5}" dt="2024-09-09T14:47:19.639" v="473" actId="1076"/>
          <ac:picMkLst>
            <pc:docMk/>
            <pc:sldMk cId="2303587447" sldId="257"/>
            <ac:picMk id="6" creationId="{D7E00827-13D0-7247-9F4D-5692E1B315BC}"/>
          </ac:picMkLst>
        </pc:picChg>
        <pc:picChg chg="mod">
          <ac:chgData name="Ellen Engblom" userId="144028616f4d4bac" providerId="LiveId" clId="{EA54DBAD-1B94-4411-A723-4E74A3A997C5}" dt="2024-09-09T14:47:19.639" v="473" actId="1076"/>
          <ac:picMkLst>
            <pc:docMk/>
            <pc:sldMk cId="2303587447" sldId="257"/>
            <ac:picMk id="9" creationId="{F7B15C21-0A2F-0FAE-EE84-3BBE0D93F767}"/>
          </ac:picMkLst>
        </pc:picChg>
        <pc:picChg chg="mod">
          <ac:chgData name="Ellen Engblom" userId="144028616f4d4bac" providerId="LiveId" clId="{EA54DBAD-1B94-4411-A723-4E74A3A997C5}" dt="2024-09-09T14:47:19.639" v="473" actId="1076"/>
          <ac:picMkLst>
            <pc:docMk/>
            <pc:sldMk cId="2303587447" sldId="257"/>
            <ac:picMk id="15" creationId="{2FE6BDA2-3207-D52F-1257-0EBB0F6F3B75}"/>
          </ac:picMkLst>
        </pc:picChg>
        <pc:picChg chg="mod">
          <ac:chgData name="Ellen Engblom" userId="144028616f4d4bac" providerId="LiveId" clId="{EA54DBAD-1B94-4411-A723-4E74A3A997C5}" dt="2024-09-09T14:47:19.639" v="473" actId="1076"/>
          <ac:picMkLst>
            <pc:docMk/>
            <pc:sldMk cId="2303587447" sldId="257"/>
            <ac:picMk id="23" creationId="{E60FA321-BF0F-F35A-007A-1988D9166398}"/>
          </ac:picMkLst>
        </pc:picChg>
      </pc:sldChg>
      <pc:sldChg chg="modSp mod">
        <pc:chgData name="Ellen Engblom" userId="144028616f4d4bac" providerId="LiveId" clId="{EA54DBAD-1B94-4411-A723-4E74A3A997C5}" dt="2024-12-08T20:42:29.054" v="3288" actId="20577"/>
        <pc:sldMkLst>
          <pc:docMk/>
          <pc:sldMk cId="3876911450" sldId="258"/>
        </pc:sldMkLst>
        <pc:spChg chg="mod">
          <ac:chgData name="Ellen Engblom" userId="144028616f4d4bac" providerId="LiveId" clId="{EA54DBAD-1B94-4411-A723-4E74A3A997C5}" dt="2024-09-01T14:45:41.859" v="68" actId="1076"/>
          <ac:spMkLst>
            <pc:docMk/>
            <pc:sldMk cId="3876911450" sldId="258"/>
            <ac:spMk id="14" creationId="{E1602A78-674B-29C3-4243-F6FF4C76985A}"/>
          </ac:spMkLst>
        </pc:spChg>
        <pc:spChg chg="mod">
          <ac:chgData name="Ellen Engblom" userId="144028616f4d4bac" providerId="LiveId" clId="{EA54DBAD-1B94-4411-A723-4E74A3A997C5}" dt="2024-09-16T08:43:21.106" v="582" actId="1076"/>
          <ac:spMkLst>
            <pc:docMk/>
            <pc:sldMk cId="3876911450" sldId="258"/>
            <ac:spMk id="19" creationId="{690C00C2-FA85-94DA-5DAF-303CBC8B540D}"/>
          </ac:spMkLst>
        </pc:spChg>
        <pc:spChg chg="mod">
          <ac:chgData name="Ellen Engblom" userId="144028616f4d4bac" providerId="LiveId" clId="{EA54DBAD-1B94-4411-A723-4E74A3A997C5}" dt="2024-12-08T20:40:27.476" v="3156" actId="1076"/>
          <ac:spMkLst>
            <pc:docMk/>
            <pc:sldMk cId="3876911450" sldId="258"/>
            <ac:spMk id="20" creationId="{12AEA887-0E2F-09A7-A806-502F05657349}"/>
          </ac:spMkLst>
        </pc:spChg>
        <pc:spChg chg="mod">
          <ac:chgData name="Ellen Engblom" userId="144028616f4d4bac" providerId="LiveId" clId="{EA54DBAD-1B94-4411-A723-4E74A3A997C5}" dt="2024-12-08T20:42:29.054" v="3288" actId="20577"/>
          <ac:spMkLst>
            <pc:docMk/>
            <pc:sldMk cId="3876911450" sldId="258"/>
            <ac:spMk id="21" creationId="{C36CBA6F-0D4B-41B1-DCE2-C7439FE6D036}"/>
          </ac:spMkLst>
        </pc:spChg>
        <pc:spChg chg="mod">
          <ac:chgData name="Ellen Engblom" userId="144028616f4d4bac" providerId="LiveId" clId="{EA54DBAD-1B94-4411-A723-4E74A3A997C5}" dt="2024-11-04T13:57:33.187" v="1863" actId="1076"/>
          <ac:spMkLst>
            <pc:docMk/>
            <pc:sldMk cId="3876911450" sldId="258"/>
            <ac:spMk id="22" creationId="{53A3894C-48CA-CA5F-303E-12A8E1B17675}"/>
          </ac:spMkLst>
        </pc:spChg>
        <pc:spChg chg="mod">
          <ac:chgData name="Ellen Engblom" userId="144028616f4d4bac" providerId="LiveId" clId="{EA54DBAD-1B94-4411-A723-4E74A3A997C5}" dt="2024-12-02T10:13:27.989" v="2925" actId="1076"/>
          <ac:spMkLst>
            <pc:docMk/>
            <pc:sldMk cId="3876911450" sldId="258"/>
            <ac:spMk id="23" creationId="{5428E70B-82D2-66BA-AAC2-96CDF350E376}"/>
          </ac:spMkLst>
        </pc:spChg>
        <pc:spChg chg="mod">
          <ac:chgData name="Ellen Engblom" userId="144028616f4d4bac" providerId="LiveId" clId="{EA54DBAD-1B94-4411-A723-4E74A3A997C5}" dt="2024-12-08T20:40:39.878" v="3170" actId="1076"/>
          <ac:spMkLst>
            <pc:docMk/>
            <pc:sldMk cId="3876911450" sldId="258"/>
            <ac:spMk id="25" creationId="{116F48BD-2CC7-65CE-8FCA-3774FE55350D}"/>
          </ac:spMkLst>
        </pc:spChg>
        <pc:spChg chg="mod">
          <ac:chgData name="Ellen Engblom" userId="144028616f4d4bac" providerId="LiveId" clId="{EA54DBAD-1B94-4411-A723-4E74A3A997C5}" dt="2024-12-08T20:42:21.225" v="3287" actId="1076"/>
          <ac:spMkLst>
            <pc:docMk/>
            <pc:sldMk cId="3876911450" sldId="258"/>
            <ac:spMk id="26" creationId="{A757530C-2C02-F49F-7EF4-FB669D855E83}"/>
          </ac:spMkLst>
        </pc:spChg>
        <pc:spChg chg="mod">
          <ac:chgData name="Ellen Engblom" userId="144028616f4d4bac" providerId="LiveId" clId="{EA54DBAD-1B94-4411-A723-4E74A3A997C5}" dt="2024-11-18T15:35:20.698" v="2217" actId="1076"/>
          <ac:spMkLst>
            <pc:docMk/>
            <pc:sldMk cId="3876911450" sldId="258"/>
            <ac:spMk id="28" creationId="{12F8061E-68C3-8A3E-4C67-8213FB4A8996}"/>
          </ac:spMkLst>
        </pc:spChg>
      </pc:sldChg>
      <pc:sldChg chg="delSp modSp mod">
        <pc:chgData name="Ellen Engblom" userId="144028616f4d4bac" providerId="LiveId" clId="{EA54DBAD-1B94-4411-A723-4E74A3A997C5}" dt="2024-11-05T09:25:09.552" v="1865" actId="20577"/>
        <pc:sldMkLst>
          <pc:docMk/>
          <pc:sldMk cId="1892136508" sldId="259"/>
        </pc:sldMkLst>
        <pc:spChg chg="del">
          <ac:chgData name="Ellen Engblom" userId="144028616f4d4bac" providerId="LiveId" clId="{EA54DBAD-1B94-4411-A723-4E74A3A997C5}" dt="2024-09-03T08:59:36.379" v="218" actId="478"/>
          <ac:spMkLst>
            <pc:docMk/>
            <pc:sldMk cId="1892136508" sldId="259"/>
            <ac:spMk id="9" creationId="{72C290B6-E5BC-1761-5FE0-27A21057A1F1}"/>
          </ac:spMkLst>
        </pc:spChg>
        <pc:spChg chg="del">
          <ac:chgData name="Ellen Engblom" userId="144028616f4d4bac" providerId="LiveId" clId="{EA54DBAD-1B94-4411-A723-4E74A3A997C5}" dt="2024-09-03T08:59:39.642" v="219" actId="478"/>
          <ac:spMkLst>
            <pc:docMk/>
            <pc:sldMk cId="1892136508" sldId="259"/>
            <ac:spMk id="10" creationId="{C1A2349C-42BF-7882-1831-0423B8BE98D1}"/>
          </ac:spMkLst>
        </pc:spChg>
        <pc:spChg chg="mod">
          <ac:chgData name="Ellen Engblom" userId="144028616f4d4bac" providerId="LiveId" clId="{EA54DBAD-1B94-4411-A723-4E74A3A997C5}" dt="2024-11-05T09:25:09.552" v="1865" actId="20577"/>
          <ac:spMkLst>
            <pc:docMk/>
            <pc:sldMk cId="1892136508" sldId="259"/>
            <ac:spMk id="11" creationId="{51C99A19-3593-32FD-E8C4-71B82E856051}"/>
          </ac:spMkLst>
        </pc:spChg>
        <pc:spChg chg="mod">
          <ac:chgData name="Ellen Engblom" userId="144028616f4d4bac" providerId="LiveId" clId="{EA54DBAD-1B94-4411-A723-4E74A3A997C5}" dt="2024-11-04T13:56:34.130" v="1862" actId="20577"/>
          <ac:spMkLst>
            <pc:docMk/>
            <pc:sldMk cId="1892136508" sldId="259"/>
            <ac:spMk id="16" creationId="{0DA9187F-5DE3-15FA-A325-CC35387480CD}"/>
          </ac:spMkLst>
        </pc:spChg>
        <pc:spChg chg="mod">
          <ac:chgData name="Ellen Engblom" userId="144028616f4d4bac" providerId="LiveId" clId="{EA54DBAD-1B94-4411-A723-4E74A3A997C5}" dt="2024-11-04T13:54:49.147" v="1828"/>
          <ac:spMkLst>
            <pc:docMk/>
            <pc:sldMk cId="1892136508" sldId="259"/>
            <ac:spMk id="22" creationId="{AEE6CE65-138B-0EC2-8791-916B19C8B164}"/>
          </ac:spMkLst>
        </pc:spChg>
      </pc:sldChg>
      <pc:sldChg chg="addSp delSp modSp mod">
        <pc:chgData name="Ellen Engblom" userId="144028616f4d4bac" providerId="LiveId" clId="{EA54DBAD-1B94-4411-A723-4E74A3A997C5}" dt="2024-12-08T20:39:54.138" v="3129" actId="20577"/>
        <pc:sldMkLst>
          <pc:docMk/>
          <pc:sldMk cId="835490565" sldId="260"/>
        </pc:sldMkLst>
        <pc:spChg chg="del mod">
          <ac:chgData name="Ellen Engblom" userId="144028616f4d4bac" providerId="LiveId" clId="{EA54DBAD-1B94-4411-A723-4E74A3A997C5}" dt="2024-09-01T14:39:38.886" v="1" actId="478"/>
          <ac:spMkLst>
            <pc:docMk/>
            <pc:sldMk cId="835490565" sldId="260"/>
            <ac:spMk id="11" creationId="{31C06D65-704B-64E4-863E-E955A0516689}"/>
          </ac:spMkLst>
        </pc:spChg>
        <pc:spChg chg="add del mod">
          <ac:chgData name="Ellen Engblom" userId="144028616f4d4bac" providerId="LiveId" clId="{EA54DBAD-1B94-4411-A723-4E74A3A997C5}" dt="2024-11-24T15:44:50.872" v="2614" actId="478"/>
          <ac:spMkLst>
            <pc:docMk/>
            <pc:sldMk cId="835490565" sldId="260"/>
            <ac:spMk id="11" creationId="{F4C67DE2-348D-19F5-C268-BC06C8B97EAF}"/>
          </ac:spMkLst>
        </pc:spChg>
        <pc:spChg chg="del">
          <ac:chgData name="Ellen Engblom" userId="144028616f4d4bac" providerId="LiveId" clId="{EA54DBAD-1B94-4411-A723-4E74A3A997C5}" dt="2024-09-01T14:39:41.852" v="2" actId="478"/>
          <ac:spMkLst>
            <pc:docMk/>
            <pc:sldMk cId="835490565" sldId="260"/>
            <ac:spMk id="12" creationId="{1379BA40-8C45-1130-4F3A-E0A2AF772A68}"/>
          </ac:spMkLst>
        </pc:spChg>
        <pc:spChg chg="mod">
          <ac:chgData name="Ellen Engblom" userId="144028616f4d4bac" providerId="LiveId" clId="{EA54DBAD-1B94-4411-A723-4E74A3A997C5}" dt="2024-12-08T20:39:54.138" v="3129" actId="20577"/>
          <ac:spMkLst>
            <pc:docMk/>
            <pc:sldMk cId="835490565" sldId="260"/>
            <ac:spMk id="22" creationId="{7E1079CC-41F9-D4A0-73EA-2D2C3A3B2E6E}"/>
          </ac:spMkLst>
        </pc:spChg>
      </pc:sldChg>
      <pc:sldChg chg="addSp delSp modSp mod">
        <pc:chgData name="Ellen Engblom" userId="144028616f4d4bac" providerId="LiveId" clId="{EA54DBAD-1B94-4411-A723-4E74A3A997C5}" dt="2024-11-19T11:12:12.468" v="2443" actId="1076"/>
        <pc:sldMkLst>
          <pc:docMk/>
          <pc:sldMk cId="2240891224" sldId="261"/>
        </pc:sldMkLst>
        <pc:spChg chg="add mod">
          <ac:chgData name="Ellen Engblom" userId="144028616f4d4bac" providerId="LiveId" clId="{EA54DBAD-1B94-4411-A723-4E74A3A997C5}" dt="2024-11-19T11:12:12.468" v="2443" actId="1076"/>
          <ac:spMkLst>
            <pc:docMk/>
            <pc:sldMk cId="2240891224" sldId="261"/>
            <ac:spMk id="6" creationId="{462F8E2A-BB14-C7FA-7DF1-9B4D7398B580}"/>
          </ac:spMkLst>
        </pc:spChg>
        <pc:spChg chg="mod">
          <ac:chgData name="Ellen Engblom" userId="144028616f4d4bac" providerId="LiveId" clId="{EA54DBAD-1B94-4411-A723-4E74A3A997C5}" dt="2024-11-19T11:12:05.810" v="2441" actId="1076"/>
          <ac:spMkLst>
            <pc:docMk/>
            <pc:sldMk cId="2240891224" sldId="261"/>
            <ac:spMk id="23" creationId="{9D6E4079-E89A-7229-1335-B018569D9325}"/>
          </ac:spMkLst>
        </pc:spChg>
        <pc:spChg chg="del">
          <ac:chgData name="Ellen Engblom" userId="144028616f4d4bac" providerId="LiveId" clId="{EA54DBAD-1B94-4411-A723-4E74A3A997C5}" dt="2024-09-02T15:07:26.479" v="169" actId="478"/>
          <ac:spMkLst>
            <pc:docMk/>
            <pc:sldMk cId="2240891224" sldId="261"/>
            <ac:spMk id="24" creationId="{ABEBD1E1-6CF9-A258-7159-1011282989DD}"/>
          </ac:spMkLst>
        </pc:spChg>
        <pc:spChg chg="mod">
          <ac:chgData name="Ellen Engblom" userId="144028616f4d4bac" providerId="LiveId" clId="{EA54DBAD-1B94-4411-A723-4E74A3A997C5}" dt="2024-11-19T11:00:14.334" v="2238" actId="20577"/>
          <ac:spMkLst>
            <pc:docMk/>
            <pc:sldMk cId="2240891224" sldId="261"/>
            <ac:spMk id="31" creationId="{656B6D0E-FA27-3FE7-4B2C-FA1DC4036F58}"/>
          </ac:spMkLst>
        </pc:spChg>
        <pc:spChg chg="del mod">
          <ac:chgData name="Ellen Engblom" userId="144028616f4d4bac" providerId="LiveId" clId="{EA54DBAD-1B94-4411-A723-4E74A3A997C5}" dt="2024-09-02T15:07:22.271" v="166" actId="478"/>
          <ac:spMkLst>
            <pc:docMk/>
            <pc:sldMk cId="2240891224" sldId="261"/>
            <ac:spMk id="33" creationId="{CA16FC87-C498-F346-1EE9-7689179822FB}"/>
          </ac:spMkLst>
        </pc:spChg>
        <pc:spChg chg="mod">
          <ac:chgData name="Ellen Engblom" userId="144028616f4d4bac" providerId="LiveId" clId="{EA54DBAD-1B94-4411-A723-4E74A3A997C5}" dt="2024-11-19T11:12:08.579" v="2442" actId="1076"/>
          <ac:spMkLst>
            <pc:docMk/>
            <pc:sldMk cId="2240891224" sldId="261"/>
            <ac:spMk id="34" creationId="{CCAF096C-65EE-98A7-6D60-2E4A87519225}"/>
          </ac:spMkLst>
        </pc:spChg>
        <pc:grpChg chg="add del">
          <ac:chgData name="Ellen Engblom" userId="144028616f4d4bac" providerId="LiveId" clId="{EA54DBAD-1B94-4411-A723-4E74A3A997C5}" dt="2024-09-02T15:07:24.513" v="168" actId="478"/>
          <ac:grpSpMkLst>
            <pc:docMk/>
            <pc:sldMk cId="2240891224" sldId="261"/>
            <ac:grpSpMk id="4" creationId="{02938C62-EFEC-F696-C4E6-352443F8705A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584" y="1131197"/>
            <a:ext cx="3304620" cy="2406391"/>
          </a:xfrm>
        </p:spPr>
        <p:txBody>
          <a:bodyPr anchor="b"/>
          <a:lstStyle>
            <a:lvl1pPr algn="ctr">
              <a:defRPr sz="2551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74" y="3630388"/>
            <a:ext cx="2915841" cy="1668793"/>
          </a:xfrm>
        </p:spPr>
        <p:txBody>
          <a:bodyPr/>
          <a:lstStyle>
            <a:lvl1pPr marL="0" indent="0" algn="ctr">
              <a:buNone/>
              <a:defRPr sz="1020"/>
            </a:lvl1pPr>
            <a:lvl2pPr marL="194401" indent="0" algn="ctr">
              <a:buNone/>
              <a:defRPr sz="850"/>
            </a:lvl2pPr>
            <a:lvl3pPr marL="388803" indent="0" algn="ctr">
              <a:buNone/>
              <a:defRPr sz="765"/>
            </a:lvl3pPr>
            <a:lvl4pPr marL="583204" indent="0" algn="ctr">
              <a:buNone/>
              <a:defRPr sz="680"/>
            </a:lvl4pPr>
            <a:lvl5pPr marL="777606" indent="0" algn="ctr">
              <a:buNone/>
              <a:defRPr sz="680"/>
            </a:lvl5pPr>
            <a:lvl6pPr marL="972007" indent="0" algn="ctr">
              <a:buNone/>
              <a:defRPr sz="680"/>
            </a:lvl6pPr>
            <a:lvl7pPr marL="1166409" indent="0" algn="ctr">
              <a:buNone/>
              <a:defRPr sz="680"/>
            </a:lvl7pPr>
            <a:lvl8pPr marL="1360810" indent="0" algn="ctr">
              <a:buNone/>
              <a:defRPr sz="680"/>
            </a:lvl8pPr>
            <a:lvl9pPr marL="1555212" indent="0" algn="ctr">
              <a:buNone/>
              <a:defRPr sz="68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3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2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2199" y="367999"/>
            <a:ext cx="838304" cy="5857579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285" y="367999"/>
            <a:ext cx="2466316" cy="5857579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9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61" y="1723196"/>
            <a:ext cx="3353217" cy="2875189"/>
          </a:xfrm>
        </p:spPr>
        <p:txBody>
          <a:bodyPr anchor="b"/>
          <a:lstStyle>
            <a:lvl1pPr>
              <a:defRPr sz="2551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5261" y="4625585"/>
            <a:ext cx="3353217" cy="1511994"/>
          </a:xfrm>
        </p:spPr>
        <p:txBody>
          <a:bodyPr/>
          <a:lstStyle>
            <a:lvl1pPr marL="0" indent="0">
              <a:buNone/>
              <a:defRPr sz="1020">
                <a:solidFill>
                  <a:schemeClr val="tx1"/>
                </a:solidFill>
              </a:defRPr>
            </a:lvl1pPr>
            <a:lvl2pPr marL="194401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2pPr>
            <a:lvl3pPr marL="388803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3pPr>
            <a:lvl4pPr marL="583204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4pPr>
            <a:lvl5pPr marL="777606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5pPr>
            <a:lvl6pPr marL="972007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6pPr>
            <a:lvl7pPr marL="1166409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7pPr>
            <a:lvl8pPr marL="1360810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8pPr>
            <a:lvl9pPr marL="1555212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79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285" y="1839993"/>
            <a:ext cx="1652310" cy="438558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8193" y="1839993"/>
            <a:ext cx="1652310" cy="438558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92" y="368000"/>
            <a:ext cx="3353217" cy="1335996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792" y="1694395"/>
            <a:ext cx="1644716" cy="830396"/>
          </a:xfrm>
        </p:spPr>
        <p:txBody>
          <a:bodyPr anchor="b"/>
          <a:lstStyle>
            <a:lvl1pPr marL="0" indent="0">
              <a:buNone/>
              <a:defRPr sz="1020" b="1"/>
            </a:lvl1pPr>
            <a:lvl2pPr marL="194401" indent="0">
              <a:buNone/>
              <a:defRPr sz="850" b="1"/>
            </a:lvl2pPr>
            <a:lvl3pPr marL="388803" indent="0">
              <a:buNone/>
              <a:defRPr sz="765" b="1"/>
            </a:lvl3pPr>
            <a:lvl4pPr marL="583204" indent="0">
              <a:buNone/>
              <a:defRPr sz="680" b="1"/>
            </a:lvl4pPr>
            <a:lvl5pPr marL="777606" indent="0">
              <a:buNone/>
              <a:defRPr sz="680" b="1"/>
            </a:lvl5pPr>
            <a:lvl6pPr marL="972007" indent="0">
              <a:buNone/>
              <a:defRPr sz="680" b="1"/>
            </a:lvl6pPr>
            <a:lvl7pPr marL="1166409" indent="0">
              <a:buNone/>
              <a:defRPr sz="680" b="1"/>
            </a:lvl7pPr>
            <a:lvl8pPr marL="1360810" indent="0">
              <a:buNone/>
              <a:defRPr sz="680" b="1"/>
            </a:lvl8pPr>
            <a:lvl9pPr marL="1555212" indent="0">
              <a:buNone/>
              <a:defRPr sz="68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792" y="2524791"/>
            <a:ext cx="1644716" cy="3713587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68193" y="1694395"/>
            <a:ext cx="1652816" cy="830396"/>
          </a:xfrm>
        </p:spPr>
        <p:txBody>
          <a:bodyPr anchor="b"/>
          <a:lstStyle>
            <a:lvl1pPr marL="0" indent="0">
              <a:buNone/>
              <a:defRPr sz="1020" b="1"/>
            </a:lvl1pPr>
            <a:lvl2pPr marL="194401" indent="0">
              <a:buNone/>
              <a:defRPr sz="850" b="1"/>
            </a:lvl2pPr>
            <a:lvl3pPr marL="388803" indent="0">
              <a:buNone/>
              <a:defRPr sz="765" b="1"/>
            </a:lvl3pPr>
            <a:lvl4pPr marL="583204" indent="0">
              <a:buNone/>
              <a:defRPr sz="680" b="1"/>
            </a:lvl4pPr>
            <a:lvl5pPr marL="777606" indent="0">
              <a:buNone/>
              <a:defRPr sz="680" b="1"/>
            </a:lvl5pPr>
            <a:lvl6pPr marL="972007" indent="0">
              <a:buNone/>
              <a:defRPr sz="680" b="1"/>
            </a:lvl6pPr>
            <a:lvl7pPr marL="1166409" indent="0">
              <a:buNone/>
              <a:defRPr sz="680" b="1"/>
            </a:lvl7pPr>
            <a:lvl8pPr marL="1360810" indent="0">
              <a:buNone/>
              <a:defRPr sz="680" b="1"/>
            </a:lvl8pPr>
            <a:lvl9pPr marL="1555212" indent="0">
              <a:buNone/>
              <a:defRPr sz="68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68193" y="2524791"/>
            <a:ext cx="1652816" cy="3713587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0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3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92" y="460798"/>
            <a:ext cx="1253913" cy="1612794"/>
          </a:xfrm>
        </p:spPr>
        <p:txBody>
          <a:bodyPr anchor="b"/>
          <a:lstStyle>
            <a:lvl1pPr>
              <a:defRPr sz="1361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816" y="995198"/>
            <a:ext cx="1968193" cy="4911982"/>
          </a:xfrm>
        </p:spPr>
        <p:txBody>
          <a:bodyPr/>
          <a:lstStyle>
            <a:lvl1pPr>
              <a:defRPr sz="1361"/>
            </a:lvl1pPr>
            <a:lvl2pPr>
              <a:defRPr sz="1191"/>
            </a:lvl2pPr>
            <a:lvl3pPr>
              <a:defRPr sz="1020"/>
            </a:lvl3pPr>
            <a:lvl4pPr>
              <a:defRPr sz="850"/>
            </a:lvl4pPr>
            <a:lvl5pPr>
              <a:defRPr sz="850"/>
            </a:lvl5pPr>
            <a:lvl6pPr>
              <a:defRPr sz="850"/>
            </a:lvl6pPr>
            <a:lvl7pPr>
              <a:defRPr sz="850"/>
            </a:lvl7pPr>
            <a:lvl8pPr>
              <a:defRPr sz="850"/>
            </a:lvl8pPr>
            <a:lvl9pPr>
              <a:defRPr sz="85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792" y="2073592"/>
            <a:ext cx="1253913" cy="3841587"/>
          </a:xfrm>
        </p:spPr>
        <p:txBody>
          <a:bodyPr/>
          <a:lstStyle>
            <a:lvl1pPr marL="0" indent="0">
              <a:buNone/>
              <a:defRPr sz="680"/>
            </a:lvl1pPr>
            <a:lvl2pPr marL="194401" indent="0">
              <a:buNone/>
              <a:defRPr sz="595"/>
            </a:lvl2pPr>
            <a:lvl3pPr marL="388803" indent="0">
              <a:buNone/>
              <a:defRPr sz="510"/>
            </a:lvl3pPr>
            <a:lvl4pPr marL="583204" indent="0">
              <a:buNone/>
              <a:defRPr sz="425"/>
            </a:lvl4pPr>
            <a:lvl5pPr marL="777606" indent="0">
              <a:buNone/>
              <a:defRPr sz="425"/>
            </a:lvl5pPr>
            <a:lvl6pPr marL="972007" indent="0">
              <a:buNone/>
              <a:defRPr sz="425"/>
            </a:lvl6pPr>
            <a:lvl7pPr marL="1166409" indent="0">
              <a:buNone/>
              <a:defRPr sz="425"/>
            </a:lvl7pPr>
            <a:lvl8pPr marL="1360810" indent="0">
              <a:buNone/>
              <a:defRPr sz="425"/>
            </a:lvl8pPr>
            <a:lvl9pPr marL="1555212" indent="0">
              <a:buNone/>
              <a:defRPr sz="425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2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92" y="460798"/>
            <a:ext cx="1253913" cy="1612794"/>
          </a:xfrm>
        </p:spPr>
        <p:txBody>
          <a:bodyPr anchor="b"/>
          <a:lstStyle>
            <a:lvl1pPr>
              <a:defRPr sz="1361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52816" y="995198"/>
            <a:ext cx="1968193" cy="4911982"/>
          </a:xfrm>
        </p:spPr>
        <p:txBody>
          <a:bodyPr anchor="t"/>
          <a:lstStyle>
            <a:lvl1pPr marL="0" indent="0">
              <a:buNone/>
              <a:defRPr sz="1361"/>
            </a:lvl1pPr>
            <a:lvl2pPr marL="194401" indent="0">
              <a:buNone/>
              <a:defRPr sz="1191"/>
            </a:lvl2pPr>
            <a:lvl3pPr marL="388803" indent="0">
              <a:buNone/>
              <a:defRPr sz="1020"/>
            </a:lvl3pPr>
            <a:lvl4pPr marL="583204" indent="0">
              <a:buNone/>
              <a:defRPr sz="850"/>
            </a:lvl4pPr>
            <a:lvl5pPr marL="777606" indent="0">
              <a:buNone/>
              <a:defRPr sz="850"/>
            </a:lvl5pPr>
            <a:lvl6pPr marL="972007" indent="0">
              <a:buNone/>
              <a:defRPr sz="850"/>
            </a:lvl6pPr>
            <a:lvl7pPr marL="1166409" indent="0">
              <a:buNone/>
              <a:defRPr sz="850"/>
            </a:lvl7pPr>
            <a:lvl8pPr marL="1360810" indent="0">
              <a:buNone/>
              <a:defRPr sz="850"/>
            </a:lvl8pPr>
            <a:lvl9pPr marL="1555212" indent="0">
              <a:buNone/>
              <a:defRPr sz="85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792" y="2073592"/>
            <a:ext cx="1253913" cy="3841587"/>
          </a:xfrm>
        </p:spPr>
        <p:txBody>
          <a:bodyPr/>
          <a:lstStyle>
            <a:lvl1pPr marL="0" indent="0">
              <a:buNone/>
              <a:defRPr sz="680"/>
            </a:lvl1pPr>
            <a:lvl2pPr marL="194401" indent="0">
              <a:buNone/>
              <a:defRPr sz="595"/>
            </a:lvl2pPr>
            <a:lvl3pPr marL="388803" indent="0">
              <a:buNone/>
              <a:defRPr sz="510"/>
            </a:lvl3pPr>
            <a:lvl4pPr marL="583204" indent="0">
              <a:buNone/>
              <a:defRPr sz="425"/>
            </a:lvl4pPr>
            <a:lvl5pPr marL="777606" indent="0">
              <a:buNone/>
              <a:defRPr sz="425"/>
            </a:lvl5pPr>
            <a:lvl6pPr marL="972007" indent="0">
              <a:buNone/>
              <a:defRPr sz="425"/>
            </a:lvl6pPr>
            <a:lvl7pPr marL="1166409" indent="0">
              <a:buNone/>
              <a:defRPr sz="425"/>
            </a:lvl7pPr>
            <a:lvl8pPr marL="1360810" indent="0">
              <a:buNone/>
              <a:defRPr sz="425"/>
            </a:lvl8pPr>
            <a:lvl9pPr marL="1555212" indent="0">
              <a:buNone/>
              <a:defRPr sz="425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286" y="368000"/>
            <a:ext cx="3353217" cy="1335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286" y="1839993"/>
            <a:ext cx="3353217" cy="43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286" y="6406378"/>
            <a:ext cx="874752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FFCE-E9C3-E043-9D4E-B115E7A7FCB6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7830" y="6406378"/>
            <a:ext cx="1312128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45750" y="6406378"/>
            <a:ext cx="874752" cy="36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4E86C-CDEB-0E4E-8F71-3158EF138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1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8803" rtl="0" eaLnBrk="1" latinLnBrk="0" hangingPunct="1">
        <a:lnSpc>
          <a:spcPct val="90000"/>
        </a:lnSpc>
        <a:spcBef>
          <a:spcPct val="0"/>
        </a:spcBef>
        <a:buNone/>
        <a:defRPr sz="18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201" indent="-97201" algn="l" defTabSz="38880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191" kern="1200">
          <a:solidFill>
            <a:schemeClr val="tx1"/>
          </a:solidFill>
          <a:latin typeface="+mn-lt"/>
          <a:ea typeface="+mn-ea"/>
          <a:cs typeface="+mn-cs"/>
        </a:defRPr>
      </a:lvl1pPr>
      <a:lvl2pPr marL="291602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4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80405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4pPr>
      <a:lvl5pPr marL="874806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5pPr>
      <a:lvl6pPr marL="1069208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6pPr>
      <a:lvl7pPr marL="1263609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7pPr>
      <a:lvl8pPr marL="1458011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8pPr>
      <a:lvl9pPr marL="1652412" indent="-97201" algn="l" defTabSz="388803" rtl="0" eaLnBrk="1" latinLnBrk="0" hangingPunct="1">
        <a:lnSpc>
          <a:spcPct val="90000"/>
        </a:lnSpc>
        <a:spcBef>
          <a:spcPts val="213"/>
        </a:spcBef>
        <a:buFont typeface="Arial" panose="020B0604020202020204" pitchFamily="34" charset="0"/>
        <a:buChar char="•"/>
        <a:defRPr sz="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1pPr>
      <a:lvl2pPr marL="194401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2pPr>
      <a:lvl3pPr marL="388803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3pPr>
      <a:lvl4pPr marL="583204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4pPr>
      <a:lvl5pPr marL="777606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5pPr>
      <a:lvl6pPr marL="972007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6pPr>
      <a:lvl7pPr marL="1166409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7pPr>
      <a:lvl8pPr marL="1360810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8pPr>
      <a:lvl9pPr marL="1555212" algn="l" defTabSz="388803" rtl="0" eaLnBrk="1" latinLnBrk="0" hangingPunct="1">
        <a:defRPr sz="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microsoft.com/office/2007/relationships/hdphoto" Target="../media/hdphoto1.wdp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grafisk design, Grafik&#10;&#10;Automatiskt genererad beskrivning">
            <a:extLst>
              <a:ext uri="{FF2B5EF4-FFF2-40B4-BE49-F238E27FC236}">
                <a16:creationId xmlns:a16="http://schemas.microsoft.com/office/drawing/2014/main" id="{DF19F852-F9B6-E85F-0790-AE68D1B7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90" y="2480179"/>
            <a:ext cx="3887788" cy="6911623"/>
          </a:xfrm>
          <a:prstGeom prst="rect">
            <a:avLst/>
          </a:prstGeom>
        </p:spPr>
      </p:pic>
      <p:pic>
        <p:nvPicPr>
          <p:cNvPr id="7" name="Bildobjekt 6" descr="En bild som visar text, skärmbild, Teckensnitt, grafisk design&#10;&#10;Automatiskt genererad beskrivning">
            <a:extLst>
              <a:ext uri="{FF2B5EF4-FFF2-40B4-BE49-F238E27FC236}">
                <a16:creationId xmlns:a16="http://schemas.microsoft.com/office/drawing/2014/main" id="{07ABF599-B721-85D4-2317-4B683A6D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137" y="-2913254"/>
            <a:ext cx="3887788" cy="6911623"/>
          </a:xfrm>
          <a:prstGeom prst="rect">
            <a:avLst/>
          </a:prstGeom>
        </p:spPr>
      </p:pic>
      <p:pic>
        <p:nvPicPr>
          <p:cNvPr id="9" name="Bildobjekt 8" descr="En bild som visar text, skärmbild, Teckensnitt, Grafik&#10;&#10;Automatiskt genererad beskrivning">
            <a:extLst>
              <a:ext uri="{FF2B5EF4-FFF2-40B4-BE49-F238E27FC236}">
                <a16:creationId xmlns:a16="http://schemas.microsoft.com/office/drawing/2014/main" id="{B3512B88-EF69-3788-6D35-6B9C3063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41825" y="6969584"/>
            <a:ext cx="3887788" cy="6911623"/>
          </a:xfrm>
          <a:prstGeom prst="rect">
            <a:avLst/>
          </a:prstGeom>
        </p:spPr>
      </p:pic>
      <p:sp>
        <p:nvSpPr>
          <p:cNvPr id="25" name="Rektangel 24">
            <a:extLst>
              <a:ext uri="{FF2B5EF4-FFF2-40B4-BE49-F238E27FC236}">
                <a16:creationId xmlns:a16="http://schemas.microsoft.com/office/drawing/2014/main" id="{D6C63E8D-F71D-AEA1-54CD-0F6215301DD9}"/>
              </a:ext>
            </a:extLst>
          </p:cNvPr>
          <p:cNvSpPr>
            <a:spLocks noChangeAspect="1"/>
          </p:cNvSpPr>
          <p:nvPr/>
        </p:nvSpPr>
        <p:spPr>
          <a:xfrm rot="5400000">
            <a:off x="-9801519" y="1348321"/>
            <a:ext cx="6912000" cy="38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0B43300B-D92D-BBDE-BA68-2B31DE74D626}"/>
              </a:ext>
            </a:extLst>
          </p:cNvPr>
          <p:cNvSpPr>
            <a:spLocks noChangeAspect="1"/>
          </p:cNvSpPr>
          <p:nvPr/>
        </p:nvSpPr>
        <p:spPr>
          <a:xfrm rot="5400000">
            <a:off x="-5828400" y="1365530"/>
            <a:ext cx="6912000" cy="3888000"/>
          </a:xfrm>
          <a:prstGeom prst="rect">
            <a:avLst/>
          </a:prstGeom>
          <a:solidFill>
            <a:srgbClr val="F280A1"/>
          </a:solidFill>
          <a:ln>
            <a:solidFill>
              <a:srgbClr val="F280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C8E0F5DC-F2DF-762D-1EA1-1B1A368617BF}"/>
              </a:ext>
            </a:extLst>
          </p:cNvPr>
          <p:cNvSpPr txBox="1"/>
          <p:nvPr/>
        </p:nvSpPr>
        <p:spPr>
          <a:xfrm>
            <a:off x="-3805393" y="2176295"/>
            <a:ext cx="2876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Grilled sourdough sandwiches with mozzarella. </a:t>
            </a:r>
            <a:br>
              <a: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</a:br>
            <a:r>
              <a: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Can be made with gluten-free bread.</a:t>
            </a:r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E4A564C7-CA9A-843E-8A3E-695C99F0E8B8}"/>
              </a:ext>
            </a:extLst>
          </p:cNvPr>
          <p:cNvSpPr/>
          <p:nvPr/>
        </p:nvSpPr>
        <p:spPr>
          <a:xfrm>
            <a:off x="-4045868" y="2869357"/>
            <a:ext cx="1582017" cy="121934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ktangel med rundade hörn 13">
            <a:extLst>
              <a:ext uri="{FF2B5EF4-FFF2-40B4-BE49-F238E27FC236}">
                <a16:creationId xmlns:a16="http://schemas.microsoft.com/office/drawing/2014/main" id="{07965EB6-77B9-B056-5523-8440C15745A0}"/>
              </a:ext>
            </a:extLst>
          </p:cNvPr>
          <p:cNvSpPr/>
          <p:nvPr/>
        </p:nvSpPr>
        <p:spPr>
          <a:xfrm>
            <a:off x="-2296967" y="2866018"/>
            <a:ext cx="1582017" cy="122267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ktangel med rundade hörn 14">
            <a:extLst>
              <a:ext uri="{FF2B5EF4-FFF2-40B4-BE49-F238E27FC236}">
                <a16:creationId xmlns:a16="http://schemas.microsoft.com/office/drawing/2014/main" id="{4D146725-5CCF-54DC-A74E-444589ADEEFB}"/>
              </a:ext>
            </a:extLst>
          </p:cNvPr>
          <p:cNvSpPr/>
          <p:nvPr/>
        </p:nvSpPr>
        <p:spPr>
          <a:xfrm>
            <a:off x="-3850587" y="2686576"/>
            <a:ext cx="1214854" cy="370475"/>
          </a:xfrm>
          <a:prstGeom prst="roundRect">
            <a:avLst/>
          </a:prstGeom>
          <a:solidFill>
            <a:srgbClr val="F280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AC6A2EA7-856F-7210-0BA9-9F39830C7DBD}"/>
              </a:ext>
            </a:extLst>
          </p:cNvPr>
          <p:cNvSpPr txBox="1"/>
          <p:nvPr/>
        </p:nvSpPr>
        <p:spPr>
          <a:xfrm>
            <a:off x="-3854364" y="2734376"/>
            <a:ext cx="1191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PROSCIUTTO</a:t>
            </a:r>
          </a:p>
        </p:txBody>
      </p:sp>
      <p:sp>
        <p:nvSpPr>
          <p:cNvPr id="17" name="Rektangel med rundade hörn 16">
            <a:extLst>
              <a:ext uri="{FF2B5EF4-FFF2-40B4-BE49-F238E27FC236}">
                <a16:creationId xmlns:a16="http://schemas.microsoft.com/office/drawing/2014/main" id="{B7897886-B410-823F-5FF7-9FC01ED42E26}"/>
              </a:ext>
            </a:extLst>
          </p:cNvPr>
          <p:cNvSpPr/>
          <p:nvPr/>
        </p:nvSpPr>
        <p:spPr>
          <a:xfrm>
            <a:off x="-2149759" y="2686576"/>
            <a:ext cx="1285613" cy="370475"/>
          </a:xfrm>
          <a:prstGeom prst="roundRect">
            <a:avLst/>
          </a:prstGeom>
          <a:solidFill>
            <a:srgbClr val="F280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F6D7E54C-B70C-2C50-9CE3-474BD3748597}"/>
              </a:ext>
            </a:extLst>
          </p:cNvPr>
          <p:cNvSpPr txBox="1"/>
          <p:nvPr/>
        </p:nvSpPr>
        <p:spPr>
          <a:xfrm>
            <a:off x="-2100793" y="2656369"/>
            <a:ext cx="1191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SUN-DRIED</a:t>
            </a:r>
          </a:p>
          <a:p>
            <a:pPr algn="ctr"/>
            <a:r>
              <a:rPr lang="en-US" sz="1100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TOMATOES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E07474CC-BE70-FE92-AF6C-96DAD6BB7A82}"/>
              </a:ext>
            </a:extLst>
          </p:cNvPr>
          <p:cNvSpPr txBox="1"/>
          <p:nvPr/>
        </p:nvSpPr>
        <p:spPr>
          <a:xfrm>
            <a:off x="-3850587" y="3133893"/>
            <a:ext cx="119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Pesto </a:t>
            </a:r>
            <a:r>
              <a:rPr lang="en-US" sz="1200" dirty="0" err="1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alla</a:t>
            </a:r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 Genovese</a:t>
            </a:r>
          </a:p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Mozzarella</a:t>
            </a:r>
          </a:p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Air-cured ham</a:t>
            </a:r>
          </a:p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Tomatoes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053C52E7-E80D-FEAD-3505-76A4C91F38F7}"/>
              </a:ext>
            </a:extLst>
          </p:cNvPr>
          <p:cNvSpPr txBox="1"/>
          <p:nvPr/>
        </p:nvSpPr>
        <p:spPr>
          <a:xfrm>
            <a:off x="-2100792" y="3033242"/>
            <a:ext cx="1191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Pesto rosso</a:t>
            </a:r>
          </a:p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Mozzarella</a:t>
            </a:r>
          </a:p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Sun-dried tomatoes</a:t>
            </a:r>
          </a:p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Tomatoes</a:t>
            </a:r>
          </a:p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Arugula</a:t>
            </a:r>
          </a:p>
        </p:txBody>
      </p:sp>
      <p:sp>
        <p:nvSpPr>
          <p:cNvPr id="30" name="textruta 29">
            <a:extLst>
              <a:ext uri="{FF2B5EF4-FFF2-40B4-BE49-F238E27FC236}">
                <a16:creationId xmlns:a16="http://schemas.microsoft.com/office/drawing/2014/main" id="{D4640516-DDAE-D580-10BD-29C67D815457}"/>
              </a:ext>
            </a:extLst>
          </p:cNvPr>
          <p:cNvSpPr txBox="1"/>
          <p:nvPr/>
        </p:nvSpPr>
        <p:spPr>
          <a:xfrm rot="19764018">
            <a:off x="-1553661" y="3796595"/>
            <a:ext cx="1191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Vegetarian</a:t>
            </a:r>
          </a:p>
        </p:txBody>
      </p:sp>
      <p:sp>
        <p:nvSpPr>
          <p:cNvPr id="31" name="textruta 30">
            <a:extLst>
              <a:ext uri="{FF2B5EF4-FFF2-40B4-BE49-F238E27FC236}">
                <a16:creationId xmlns:a16="http://schemas.microsoft.com/office/drawing/2014/main" id="{F639B92C-1BEF-2404-7CD3-A962BE01BEF5}"/>
              </a:ext>
            </a:extLst>
          </p:cNvPr>
          <p:cNvSpPr txBox="1"/>
          <p:nvPr/>
        </p:nvSpPr>
        <p:spPr>
          <a:xfrm>
            <a:off x="-3805393" y="4153399"/>
            <a:ext cx="287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CIABATTAS – 45 </a:t>
            </a:r>
            <a:r>
              <a:rPr lang="en-US" b="1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kr</a:t>
            </a:r>
            <a:endParaRPr lang="en-US" b="1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32" name="Rektangel med rundade hörn 31">
            <a:extLst>
              <a:ext uri="{FF2B5EF4-FFF2-40B4-BE49-F238E27FC236}">
                <a16:creationId xmlns:a16="http://schemas.microsoft.com/office/drawing/2014/main" id="{DC60F04C-B917-C394-C8C7-A0074293E5E6}"/>
              </a:ext>
            </a:extLst>
          </p:cNvPr>
          <p:cNvSpPr/>
          <p:nvPr/>
        </p:nvSpPr>
        <p:spPr>
          <a:xfrm>
            <a:off x="-4045868" y="4627611"/>
            <a:ext cx="1582017" cy="97652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ktangel med rundade hörn 32">
            <a:extLst>
              <a:ext uri="{FF2B5EF4-FFF2-40B4-BE49-F238E27FC236}">
                <a16:creationId xmlns:a16="http://schemas.microsoft.com/office/drawing/2014/main" id="{3A253269-8B65-571A-A86F-7D7F7EC6E18D}"/>
              </a:ext>
            </a:extLst>
          </p:cNvPr>
          <p:cNvSpPr/>
          <p:nvPr/>
        </p:nvSpPr>
        <p:spPr>
          <a:xfrm>
            <a:off x="-3850587" y="4472344"/>
            <a:ext cx="1191452" cy="370475"/>
          </a:xfrm>
          <a:prstGeom prst="roundRect">
            <a:avLst/>
          </a:prstGeom>
          <a:solidFill>
            <a:srgbClr val="F280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56A51F4B-1521-1FB4-0783-E4B354DF2D2E}"/>
              </a:ext>
            </a:extLst>
          </p:cNvPr>
          <p:cNvSpPr txBox="1"/>
          <p:nvPr/>
        </p:nvSpPr>
        <p:spPr>
          <a:xfrm>
            <a:off x="-3854364" y="4435036"/>
            <a:ext cx="121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VegoMacka</a:t>
            </a:r>
            <a:endParaRPr lang="en-US" sz="1100" b="1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A591029B-942D-B1F0-D74C-4DA6042CD4E6}"/>
              </a:ext>
            </a:extLst>
          </p:cNvPr>
          <p:cNvSpPr txBox="1"/>
          <p:nvPr/>
        </p:nvSpPr>
        <p:spPr>
          <a:xfrm rot="19764018">
            <a:off x="-3278927" y="5304830"/>
            <a:ext cx="1191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Vegetarian</a:t>
            </a:r>
          </a:p>
        </p:txBody>
      </p:sp>
      <p:sp>
        <p:nvSpPr>
          <p:cNvPr id="38" name="Rektangel med rundade hörn 37">
            <a:extLst>
              <a:ext uri="{FF2B5EF4-FFF2-40B4-BE49-F238E27FC236}">
                <a16:creationId xmlns:a16="http://schemas.microsoft.com/office/drawing/2014/main" id="{DE58CF94-0C19-9FBB-F75F-69CE0F3FA6BF}"/>
              </a:ext>
            </a:extLst>
          </p:cNvPr>
          <p:cNvSpPr/>
          <p:nvPr/>
        </p:nvSpPr>
        <p:spPr>
          <a:xfrm>
            <a:off x="-2299560" y="4627611"/>
            <a:ext cx="1582017" cy="97652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ktangel med rundade hörn 38">
            <a:extLst>
              <a:ext uri="{FF2B5EF4-FFF2-40B4-BE49-F238E27FC236}">
                <a16:creationId xmlns:a16="http://schemas.microsoft.com/office/drawing/2014/main" id="{EB1E777A-699A-6273-E6EA-44973BA05519}"/>
              </a:ext>
            </a:extLst>
          </p:cNvPr>
          <p:cNvSpPr/>
          <p:nvPr/>
        </p:nvSpPr>
        <p:spPr>
          <a:xfrm>
            <a:off x="-2149759" y="4475341"/>
            <a:ext cx="1285613" cy="370475"/>
          </a:xfrm>
          <a:prstGeom prst="roundRect">
            <a:avLst/>
          </a:prstGeom>
          <a:solidFill>
            <a:srgbClr val="F280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ruta 39">
            <a:extLst>
              <a:ext uri="{FF2B5EF4-FFF2-40B4-BE49-F238E27FC236}">
                <a16:creationId xmlns:a16="http://schemas.microsoft.com/office/drawing/2014/main" id="{976C9D99-EF95-23D7-36C0-E5C8051C3769}"/>
              </a:ext>
            </a:extLst>
          </p:cNvPr>
          <p:cNvSpPr txBox="1"/>
          <p:nvPr/>
        </p:nvSpPr>
        <p:spPr>
          <a:xfrm>
            <a:off x="-2270787" y="4453762"/>
            <a:ext cx="1534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köttMacka</a:t>
            </a:r>
            <a:endParaRPr lang="en-US" sz="1100" b="1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2" name="textruta 41">
            <a:extLst>
              <a:ext uri="{FF2B5EF4-FFF2-40B4-BE49-F238E27FC236}">
                <a16:creationId xmlns:a16="http://schemas.microsoft.com/office/drawing/2014/main" id="{851C1F69-28ED-0EC2-1BAD-ABB46AE05111}"/>
              </a:ext>
            </a:extLst>
          </p:cNvPr>
          <p:cNvSpPr txBox="1"/>
          <p:nvPr/>
        </p:nvSpPr>
        <p:spPr>
          <a:xfrm>
            <a:off x="-3810427" y="5721195"/>
            <a:ext cx="2876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Allergies or preferences?</a:t>
            </a:r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B8435BE1-C746-3756-F386-F51857B5B65E}"/>
              </a:ext>
            </a:extLst>
          </p:cNvPr>
          <p:cNvSpPr txBox="1"/>
          <p:nvPr/>
        </p:nvSpPr>
        <p:spPr>
          <a:xfrm>
            <a:off x="-3810427" y="5935991"/>
            <a:ext cx="287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Ask us behind the bar!</a:t>
            </a:r>
          </a:p>
        </p:txBody>
      </p:sp>
      <p:sp>
        <p:nvSpPr>
          <p:cNvPr id="44" name="textruta 43">
            <a:extLst>
              <a:ext uri="{FF2B5EF4-FFF2-40B4-BE49-F238E27FC236}">
                <a16:creationId xmlns:a16="http://schemas.microsoft.com/office/drawing/2014/main" id="{963DBE27-15A8-B9C8-DCB8-F991BD934283}"/>
              </a:ext>
            </a:extLst>
          </p:cNvPr>
          <p:cNvSpPr txBox="1"/>
          <p:nvPr/>
        </p:nvSpPr>
        <p:spPr>
          <a:xfrm>
            <a:off x="-3936279" y="6215303"/>
            <a:ext cx="313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Interested in working in the café?</a:t>
            </a:r>
          </a:p>
        </p:txBody>
      </p:sp>
      <p:sp>
        <p:nvSpPr>
          <p:cNvPr id="45" name="textruta 44">
            <a:extLst>
              <a:ext uri="{FF2B5EF4-FFF2-40B4-BE49-F238E27FC236}">
                <a16:creationId xmlns:a16="http://schemas.microsoft.com/office/drawing/2014/main" id="{CFE0E0FE-6BD2-FE96-59B6-A9AC63964597}"/>
              </a:ext>
            </a:extLst>
          </p:cNvPr>
          <p:cNvSpPr txBox="1"/>
          <p:nvPr/>
        </p:nvSpPr>
        <p:spPr>
          <a:xfrm>
            <a:off x="-3810427" y="6432412"/>
            <a:ext cx="287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Read more at </a:t>
            </a:r>
            <a:r>
              <a:rPr lang="en-US" sz="1200" i="1" dirty="0" err="1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dsek.se</a:t>
            </a:r>
            <a:r>
              <a:rPr lang="en-US" sz="1200" i="1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/cafe!</a:t>
            </a:r>
          </a:p>
        </p:txBody>
      </p:sp>
      <p:pic>
        <p:nvPicPr>
          <p:cNvPr id="50" name="Bild 49" descr="Frappékopp med hel fyllning">
            <a:extLst>
              <a:ext uri="{FF2B5EF4-FFF2-40B4-BE49-F238E27FC236}">
                <a16:creationId xmlns:a16="http://schemas.microsoft.com/office/drawing/2014/main" id="{6397A6CF-A3B6-CFBC-3293-3454992BF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294" y="-1303125"/>
            <a:ext cx="914400" cy="914400"/>
          </a:xfrm>
          <a:prstGeom prst="rect">
            <a:avLst/>
          </a:prstGeom>
        </p:spPr>
      </p:pic>
      <p:pic>
        <p:nvPicPr>
          <p:cNvPr id="52" name="Bild 51" descr="Godis kontur">
            <a:extLst>
              <a:ext uri="{FF2B5EF4-FFF2-40B4-BE49-F238E27FC236}">
                <a16:creationId xmlns:a16="http://schemas.microsoft.com/office/drawing/2014/main" id="{2FCA78D2-2A03-E2F3-87B5-C6A554DB7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2184" y="-1324126"/>
            <a:ext cx="914400" cy="914400"/>
          </a:xfrm>
          <a:prstGeom prst="rect">
            <a:avLst/>
          </a:prstGeom>
        </p:spPr>
      </p:pic>
      <p:pic>
        <p:nvPicPr>
          <p:cNvPr id="54" name="Bild 53" descr="Croissant kontur">
            <a:extLst>
              <a:ext uri="{FF2B5EF4-FFF2-40B4-BE49-F238E27FC236}">
                <a16:creationId xmlns:a16="http://schemas.microsoft.com/office/drawing/2014/main" id="{1CE32F67-8EDF-C5F6-4E5F-1C0EC8657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252893" y="-1519226"/>
            <a:ext cx="914400" cy="914400"/>
          </a:xfrm>
          <a:prstGeom prst="rect">
            <a:avLst/>
          </a:prstGeom>
        </p:spPr>
      </p:pic>
      <p:pic>
        <p:nvPicPr>
          <p:cNvPr id="56" name="Bild 55" descr="Croissant med hel fyllning">
            <a:extLst>
              <a:ext uri="{FF2B5EF4-FFF2-40B4-BE49-F238E27FC236}">
                <a16:creationId xmlns:a16="http://schemas.microsoft.com/office/drawing/2014/main" id="{7072F28E-423E-25D4-3295-4BC8094876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77639" y="-1640022"/>
            <a:ext cx="914400" cy="914400"/>
          </a:xfrm>
          <a:prstGeom prst="rect">
            <a:avLst/>
          </a:prstGeom>
        </p:spPr>
      </p:pic>
      <p:pic>
        <p:nvPicPr>
          <p:cNvPr id="64" name="Bild 63" descr="Fullt batteri med hel fyllning">
            <a:extLst>
              <a:ext uri="{FF2B5EF4-FFF2-40B4-BE49-F238E27FC236}">
                <a16:creationId xmlns:a16="http://schemas.microsoft.com/office/drawing/2014/main" id="{6F8CAFEF-AAD2-76EB-AA41-6B71433773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0788" y="69583"/>
            <a:ext cx="914400" cy="914400"/>
          </a:xfrm>
          <a:prstGeom prst="rect">
            <a:avLst/>
          </a:prstGeom>
        </p:spPr>
      </p:pic>
      <p:grpSp>
        <p:nvGrpSpPr>
          <p:cNvPr id="83" name="Grupp 82">
            <a:extLst>
              <a:ext uri="{FF2B5EF4-FFF2-40B4-BE49-F238E27FC236}">
                <a16:creationId xmlns:a16="http://schemas.microsoft.com/office/drawing/2014/main" id="{51B4C2DF-A647-2DA9-C3BB-92583758EE26}"/>
              </a:ext>
            </a:extLst>
          </p:cNvPr>
          <p:cNvGrpSpPr/>
          <p:nvPr/>
        </p:nvGrpSpPr>
        <p:grpSpPr>
          <a:xfrm>
            <a:off x="-8103211" y="1554005"/>
            <a:ext cx="3459633" cy="3658411"/>
            <a:chOff x="66334" y="2362557"/>
            <a:chExt cx="3459633" cy="3658411"/>
          </a:xfrm>
        </p:grpSpPr>
        <p:pic>
          <p:nvPicPr>
            <p:cNvPr id="1026" name="Picture 2" descr="Soda can - Download free icons">
              <a:extLst>
                <a:ext uri="{FF2B5EF4-FFF2-40B4-BE49-F238E27FC236}">
                  <a16:creationId xmlns:a16="http://schemas.microsoft.com/office/drawing/2014/main" id="{97C5B690-5DF4-2C98-CBEB-B1595D173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prstClr val="black"/>
                <a:srgbClr val="F280A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4" y="3865138"/>
              <a:ext cx="617127" cy="61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ruta 68">
              <a:extLst>
                <a:ext uri="{FF2B5EF4-FFF2-40B4-BE49-F238E27FC236}">
                  <a16:creationId xmlns:a16="http://schemas.microsoft.com/office/drawing/2014/main" id="{06F2E724-96A2-09F0-EB1F-247B60D928C5}"/>
                </a:ext>
              </a:extLst>
            </p:cNvPr>
            <p:cNvSpPr txBox="1"/>
            <p:nvPr/>
          </p:nvSpPr>
          <p:spPr>
            <a:xfrm>
              <a:off x="178136" y="4451308"/>
              <a:ext cx="10290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Pepsi</a:t>
              </a:r>
            </a:p>
            <a:p>
              <a:r>
                <a:rPr lang="en-US" sz="1200" dirty="0" err="1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Zingo</a:t>
              </a:r>
              <a:endPara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r>
                <a: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7-up</a:t>
              </a:r>
            </a:p>
            <a:p>
              <a:r>
                <a:rPr lang="en-US" sz="1200" dirty="0" err="1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Julmust</a:t>
              </a:r>
              <a:endPara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r>
                <a: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Trocadero</a:t>
              </a:r>
            </a:p>
            <a:p>
              <a:r>
                <a: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Coca Cola</a:t>
              </a:r>
            </a:p>
            <a:p>
              <a:r>
                <a: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San Pellegrino</a:t>
              </a:r>
            </a:p>
            <a:p>
              <a:endPara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grpSp>
          <p:nvGrpSpPr>
            <p:cNvPr id="82" name="Grupp 81">
              <a:extLst>
                <a:ext uri="{FF2B5EF4-FFF2-40B4-BE49-F238E27FC236}">
                  <a16:creationId xmlns:a16="http://schemas.microsoft.com/office/drawing/2014/main" id="{0239960F-CCAD-ABBD-D37B-CCA336C021FF}"/>
                </a:ext>
              </a:extLst>
            </p:cNvPr>
            <p:cNvGrpSpPr/>
            <p:nvPr/>
          </p:nvGrpSpPr>
          <p:grpSpPr>
            <a:xfrm>
              <a:off x="130208" y="2362557"/>
              <a:ext cx="3395759" cy="3542473"/>
              <a:chOff x="130208" y="2362557"/>
              <a:chExt cx="3395759" cy="3542473"/>
            </a:xfrm>
          </p:grpSpPr>
          <p:pic>
            <p:nvPicPr>
              <p:cNvPr id="48" name="Bild 47" descr="Latte-mugg med hel fyllning">
                <a:extLst>
                  <a:ext uri="{FF2B5EF4-FFF2-40B4-BE49-F238E27FC236}">
                    <a16:creationId xmlns:a16="http://schemas.microsoft.com/office/drawing/2014/main" id="{48BE2AFC-419E-7F54-48E8-395C2CBA2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30208" y="2686576"/>
                <a:ext cx="489330" cy="489330"/>
              </a:xfrm>
              <a:prstGeom prst="rect">
                <a:avLst/>
              </a:prstGeom>
            </p:spPr>
          </p:pic>
          <p:sp>
            <p:nvSpPr>
              <p:cNvPr id="57" name="textruta 56">
                <a:extLst>
                  <a:ext uri="{FF2B5EF4-FFF2-40B4-BE49-F238E27FC236}">
                    <a16:creationId xmlns:a16="http://schemas.microsoft.com/office/drawing/2014/main" id="{1142A1A7-5206-F014-56EF-28E5D03E7AE5}"/>
                  </a:ext>
                </a:extLst>
              </p:cNvPr>
              <p:cNvSpPr txBox="1"/>
              <p:nvPr/>
            </p:nvSpPr>
            <p:spPr>
              <a:xfrm>
                <a:off x="412045" y="2362557"/>
                <a:ext cx="2876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280A1"/>
                    </a:solidFill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DRINKS</a:t>
                </a:r>
              </a:p>
            </p:txBody>
          </p:sp>
          <p:sp>
            <p:nvSpPr>
              <p:cNvPr id="58" name="Rektangel med rundade hörn 57">
                <a:extLst>
                  <a:ext uri="{FF2B5EF4-FFF2-40B4-BE49-F238E27FC236}">
                    <a16:creationId xmlns:a16="http://schemas.microsoft.com/office/drawing/2014/main" id="{1B1CE548-AE08-FD4B-764A-D188FB634EA5}"/>
                  </a:ext>
                </a:extLst>
              </p:cNvPr>
              <p:cNvSpPr/>
              <p:nvPr/>
            </p:nvSpPr>
            <p:spPr>
              <a:xfrm>
                <a:off x="559828" y="2825646"/>
                <a:ext cx="1011653" cy="261610"/>
              </a:xfrm>
              <a:prstGeom prst="roundRect">
                <a:avLst/>
              </a:prstGeom>
              <a:solidFill>
                <a:srgbClr val="F280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ruta 58">
                <a:extLst>
                  <a:ext uri="{FF2B5EF4-FFF2-40B4-BE49-F238E27FC236}">
                    <a16:creationId xmlns:a16="http://schemas.microsoft.com/office/drawing/2014/main" id="{2CC87472-1A2A-01B3-3DDC-61764594D7AC}"/>
                  </a:ext>
                </a:extLst>
              </p:cNvPr>
              <p:cNvSpPr txBox="1"/>
              <p:nvPr/>
            </p:nvSpPr>
            <p:spPr>
              <a:xfrm>
                <a:off x="516789" y="2833909"/>
                <a:ext cx="11008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HOT DRINKS</a:t>
                </a:r>
              </a:p>
            </p:txBody>
          </p:sp>
          <p:sp>
            <p:nvSpPr>
              <p:cNvPr id="61" name="textruta 60">
                <a:extLst>
                  <a:ext uri="{FF2B5EF4-FFF2-40B4-BE49-F238E27FC236}">
                    <a16:creationId xmlns:a16="http://schemas.microsoft.com/office/drawing/2014/main" id="{F3E149F9-CC4C-6D08-68F5-EB30CC681D0D}"/>
                  </a:ext>
                </a:extLst>
              </p:cNvPr>
              <p:cNvSpPr txBox="1"/>
              <p:nvPr/>
            </p:nvSpPr>
            <p:spPr>
              <a:xfrm>
                <a:off x="180732" y="3195252"/>
                <a:ext cx="8505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Coffee</a:t>
                </a: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Tea</a:t>
                </a: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Hot chocolate</a:t>
                </a:r>
              </a:p>
            </p:txBody>
          </p:sp>
          <p:sp>
            <p:nvSpPr>
              <p:cNvPr id="62" name="textruta 61">
                <a:extLst>
                  <a:ext uri="{FF2B5EF4-FFF2-40B4-BE49-F238E27FC236}">
                    <a16:creationId xmlns:a16="http://schemas.microsoft.com/office/drawing/2014/main" id="{39C2C9E1-9189-0AFE-3D5C-EDB21771DB69}"/>
                  </a:ext>
                </a:extLst>
              </p:cNvPr>
              <p:cNvSpPr txBox="1"/>
              <p:nvPr/>
            </p:nvSpPr>
            <p:spPr>
              <a:xfrm>
                <a:off x="774806" y="3195251"/>
                <a:ext cx="8505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pic>
            <p:nvPicPr>
              <p:cNvPr id="66" name="Bild 65" descr="Batteri som laddas med hel fyllning">
                <a:extLst>
                  <a:ext uri="{FF2B5EF4-FFF2-40B4-BE49-F238E27FC236}">
                    <a16:creationId xmlns:a16="http://schemas.microsoft.com/office/drawing/2014/main" id="{02BF172E-6D59-318F-C27E-412610FEB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20363203">
                <a:off x="2010418" y="2729722"/>
                <a:ext cx="434604" cy="434604"/>
              </a:xfrm>
              <a:prstGeom prst="rect">
                <a:avLst/>
              </a:prstGeom>
            </p:spPr>
          </p:pic>
          <p:sp>
            <p:nvSpPr>
              <p:cNvPr id="67" name="Rektangel med rundade hörn 66">
                <a:extLst>
                  <a:ext uri="{FF2B5EF4-FFF2-40B4-BE49-F238E27FC236}">
                    <a16:creationId xmlns:a16="http://schemas.microsoft.com/office/drawing/2014/main" id="{99C1F22F-9906-0243-68DF-A4A0577FBAD9}"/>
                  </a:ext>
                </a:extLst>
              </p:cNvPr>
              <p:cNvSpPr/>
              <p:nvPr/>
            </p:nvSpPr>
            <p:spPr>
              <a:xfrm>
                <a:off x="567203" y="4011134"/>
                <a:ext cx="1011653" cy="261610"/>
              </a:xfrm>
              <a:prstGeom prst="roundRect">
                <a:avLst/>
              </a:prstGeom>
              <a:solidFill>
                <a:srgbClr val="F280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ruta 67">
                <a:extLst>
                  <a:ext uri="{FF2B5EF4-FFF2-40B4-BE49-F238E27FC236}">
                    <a16:creationId xmlns:a16="http://schemas.microsoft.com/office/drawing/2014/main" id="{05F7323E-4EB4-00C2-A5EE-957CC4F3463A}"/>
                  </a:ext>
                </a:extLst>
              </p:cNvPr>
              <p:cNvSpPr txBox="1"/>
              <p:nvPr/>
            </p:nvSpPr>
            <p:spPr>
              <a:xfrm>
                <a:off x="528803" y="4015640"/>
                <a:ext cx="11008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SODAS</a:t>
                </a:r>
              </a:p>
            </p:txBody>
          </p:sp>
          <p:sp>
            <p:nvSpPr>
              <p:cNvPr id="70" name="textruta 69">
                <a:extLst>
                  <a:ext uri="{FF2B5EF4-FFF2-40B4-BE49-F238E27FC236}">
                    <a16:creationId xmlns:a16="http://schemas.microsoft.com/office/drawing/2014/main" id="{B1123727-526B-366F-C99C-D5C837988249}"/>
                  </a:ext>
                </a:extLst>
              </p:cNvPr>
              <p:cNvSpPr txBox="1"/>
              <p:nvPr/>
            </p:nvSpPr>
            <p:spPr>
              <a:xfrm>
                <a:off x="773014" y="4469542"/>
                <a:ext cx="85054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9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13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sp>
            <p:nvSpPr>
              <p:cNvPr id="71" name="Rektangel med rundade hörn 70">
                <a:extLst>
                  <a:ext uri="{FF2B5EF4-FFF2-40B4-BE49-F238E27FC236}">
                    <a16:creationId xmlns:a16="http://schemas.microsoft.com/office/drawing/2014/main" id="{442E355F-3A6D-49C1-8129-D6FAAC26D8AE}"/>
                  </a:ext>
                </a:extLst>
              </p:cNvPr>
              <p:cNvSpPr/>
              <p:nvPr/>
            </p:nvSpPr>
            <p:spPr>
              <a:xfrm>
                <a:off x="2469923" y="2825646"/>
                <a:ext cx="1011653" cy="261610"/>
              </a:xfrm>
              <a:prstGeom prst="roundRect">
                <a:avLst/>
              </a:prstGeom>
              <a:solidFill>
                <a:srgbClr val="F280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ruta 71">
                <a:extLst>
                  <a:ext uri="{FF2B5EF4-FFF2-40B4-BE49-F238E27FC236}">
                    <a16:creationId xmlns:a16="http://schemas.microsoft.com/office/drawing/2014/main" id="{E3C418B6-6C12-1908-2455-E75CCAB0E898}"/>
                  </a:ext>
                </a:extLst>
              </p:cNvPr>
              <p:cNvSpPr txBox="1"/>
              <p:nvPr/>
            </p:nvSpPr>
            <p:spPr>
              <a:xfrm>
                <a:off x="2425154" y="2833909"/>
                <a:ext cx="11008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ENERGY</a:t>
                </a:r>
              </a:p>
            </p:txBody>
          </p:sp>
          <p:sp>
            <p:nvSpPr>
              <p:cNvPr id="73" name="textruta 72">
                <a:extLst>
                  <a:ext uri="{FF2B5EF4-FFF2-40B4-BE49-F238E27FC236}">
                    <a16:creationId xmlns:a16="http://schemas.microsoft.com/office/drawing/2014/main" id="{F2DC9846-B05A-79B0-4465-21A5E6EEE8BC}"/>
                  </a:ext>
                </a:extLst>
              </p:cNvPr>
              <p:cNvSpPr txBox="1"/>
              <p:nvPr/>
            </p:nvSpPr>
            <p:spPr>
              <a:xfrm>
                <a:off x="2016822" y="3185057"/>
                <a:ext cx="102907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Power King</a:t>
                </a:r>
              </a:p>
              <a:p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Redbull</a:t>
                </a:r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 </a:t>
                </a: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Monster</a:t>
                </a: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Nocco</a:t>
                </a: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Vitamin Well</a:t>
                </a:r>
              </a:p>
              <a:p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Froosh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sp>
            <p:nvSpPr>
              <p:cNvPr id="74" name="textruta 73">
                <a:extLst>
                  <a:ext uri="{FF2B5EF4-FFF2-40B4-BE49-F238E27FC236}">
                    <a16:creationId xmlns:a16="http://schemas.microsoft.com/office/drawing/2014/main" id="{53658D39-6D4F-E6E5-FF19-FE58EEE57A12}"/>
                  </a:ext>
                </a:extLst>
              </p:cNvPr>
              <p:cNvSpPr txBox="1"/>
              <p:nvPr/>
            </p:nvSpPr>
            <p:spPr>
              <a:xfrm>
                <a:off x="2636209" y="3216172"/>
                <a:ext cx="8505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12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18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19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23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21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28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pic>
            <p:nvPicPr>
              <p:cNvPr id="76" name="Bild 75" descr="Frappékopp med hel fyllning">
                <a:extLst>
                  <a:ext uri="{FF2B5EF4-FFF2-40B4-BE49-F238E27FC236}">
                    <a16:creationId xmlns:a16="http://schemas.microsoft.com/office/drawing/2014/main" id="{4C75FBB4-7DA2-D68D-6F4B-CDF5D1F88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99442" y="4473760"/>
                <a:ext cx="601104" cy="601104"/>
              </a:xfrm>
              <a:prstGeom prst="rect">
                <a:avLst/>
              </a:prstGeom>
            </p:spPr>
          </p:pic>
          <p:sp>
            <p:nvSpPr>
              <p:cNvPr id="77" name="Rektangel med rundade hörn 76">
                <a:extLst>
                  <a:ext uri="{FF2B5EF4-FFF2-40B4-BE49-F238E27FC236}">
                    <a16:creationId xmlns:a16="http://schemas.microsoft.com/office/drawing/2014/main" id="{0A29942D-78F0-43F0-5008-4DADEC58BBD6}"/>
                  </a:ext>
                </a:extLst>
              </p:cNvPr>
              <p:cNvSpPr/>
              <p:nvPr/>
            </p:nvSpPr>
            <p:spPr>
              <a:xfrm>
                <a:off x="2436830" y="4668560"/>
                <a:ext cx="1011653" cy="261610"/>
              </a:xfrm>
              <a:prstGeom prst="roundRect">
                <a:avLst/>
              </a:prstGeom>
              <a:solidFill>
                <a:srgbClr val="F280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ruta 77">
                <a:extLst>
                  <a:ext uri="{FF2B5EF4-FFF2-40B4-BE49-F238E27FC236}">
                    <a16:creationId xmlns:a16="http://schemas.microsoft.com/office/drawing/2014/main" id="{6388E53D-4AA7-B4CD-5F7B-759FE9558336}"/>
                  </a:ext>
                </a:extLst>
              </p:cNvPr>
              <p:cNvSpPr txBox="1"/>
              <p:nvPr/>
            </p:nvSpPr>
            <p:spPr>
              <a:xfrm>
                <a:off x="2402027" y="4676116"/>
                <a:ext cx="11008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SAFT (</a:t>
                </a:r>
                <a:r>
                  <a:rPr lang="en-US" sz="1100" b="1" dirty="0" err="1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ish</a:t>
                </a:r>
                <a:r>
                  <a:rPr lang="en-US" sz="1100" b="1" dirty="0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)</a:t>
                </a:r>
              </a:p>
            </p:txBody>
          </p:sp>
          <p:sp>
            <p:nvSpPr>
              <p:cNvPr id="79" name="textruta 78">
                <a:extLst>
                  <a:ext uri="{FF2B5EF4-FFF2-40B4-BE49-F238E27FC236}">
                    <a16:creationId xmlns:a16="http://schemas.microsoft.com/office/drawing/2014/main" id="{FE245FC1-9D0F-6755-0400-5FD3BA852BF8}"/>
                  </a:ext>
                </a:extLst>
              </p:cNvPr>
              <p:cNvSpPr txBox="1"/>
              <p:nvPr/>
            </p:nvSpPr>
            <p:spPr>
              <a:xfrm>
                <a:off x="2032408" y="5074033"/>
                <a:ext cx="10290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Smakis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Ramlösa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Festis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sp>
            <p:nvSpPr>
              <p:cNvPr id="80" name="textruta 79">
                <a:extLst>
                  <a:ext uri="{FF2B5EF4-FFF2-40B4-BE49-F238E27FC236}">
                    <a16:creationId xmlns:a16="http://schemas.microsoft.com/office/drawing/2014/main" id="{77A3D40B-5E26-F37B-36C5-9D7B055B9702}"/>
                  </a:ext>
                </a:extLst>
              </p:cNvPr>
              <p:cNvSpPr txBox="1"/>
              <p:nvPr/>
            </p:nvSpPr>
            <p:spPr>
              <a:xfrm>
                <a:off x="2638716" y="5074864"/>
                <a:ext cx="8505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6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14 </a:t>
                </a:r>
                <a:r>
                  <a:rPr lang="en-US" sz="1200" dirty="0" err="1">
                    <a:solidFill>
                      <a:srgbClr val="F280A1"/>
                    </a:solidFill>
                    <a:latin typeface="DIN Condensed" pitchFamily="2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</p:grpSp>
      </p:grpSp>
      <p:grpSp>
        <p:nvGrpSpPr>
          <p:cNvPr id="91" name="Grupp 90">
            <a:extLst>
              <a:ext uri="{FF2B5EF4-FFF2-40B4-BE49-F238E27FC236}">
                <a16:creationId xmlns:a16="http://schemas.microsoft.com/office/drawing/2014/main" id="{640E2D27-68B8-57D8-9355-509BFD9D4E37}"/>
              </a:ext>
            </a:extLst>
          </p:cNvPr>
          <p:cNvGrpSpPr/>
          <p:nvPr/>
        </p:nvGrpSpPr>
        <p:grpSpPr>
          <a:xfrm>
            <a:off x="-7992329" y="5183049"/>
            <a:ext cx="3348751" cy="1320981"/>
            <a:chOff x="295667" y="5486119"/>
            <a:chExt cx="3348751" cy="1320981"/>
          </a:xfrm>
        </p:grpSpPr>
        <p:sp>
          <p:nvSpPr>
            <p:cNvPr id="84" name="Rektangel med rundade hörn 83">
              <a:extLst>
                <a:ext uri="{FF2B5EF4-FFF2-40B4-BE49-F238E27FC236}">
                  <a16:creationId xmlns:a16="http://schemas.microsoft.com/office/drawing/2014/main" id="{5EF74AD9-CC3F-765E-69C5-9FBDF18DAB8C}"/>
                </a:ext>
              </a:extLst>
            </p:cNvPr>
            <p:cNvSpPr/>
            <p:nvPr/>
          </p:nvSpPr>
          <p:spPr>
            <a:xfrm>
              <a:off x="295667" y="5703863"/>
              <a:ext cx="3348751" cy="1103237"/>
            </a:xfrm>
            <a:prstGeom prst="roundRect">
              <a:avLst/>
            </a:prstGeom>
            <a:solidFill>
              <a:srgbClr val="F280A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ktangel med rundade hörn 84">
              <a:extLst>
                <a:ext uri="{FF2B5EF4-FFF2-40B4-BE49-F238E27FC236}">
                  <a16:creationId xmlns:a16="http://schemas.microsoft.com/office/drawing/2014/main" id="{99999073-21BF-BE07-874B-7E337FA8F608}"/>
                </a:ext>
              </a:extLst>
            </p:cNvPr>
            <p:cNvSpPr/>
            <p:nvPr/>
          </p:nvSpPr>
          <p:spPr>
            <a:xfrm>
              <a:off x="1193219" y="5486119"/>
              <a:ext cx="1498516" cy="455461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F280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ruta 80">
              <a:extLst>
                <a:ext uri="{FF2B5EF4-FFF2-40B4-BE49-F238E27FC236}">
                  <a16:creationId xmlns:a16="http://schemas.microsoft.com/office/drawing/2014/main" id="{056DF0F0-75E7-C28E-ED7E-429DA05546EA}"/>
                </a:ext>
              </a:extLst>
            </p:cNvPr>
            <p:cNvSpPr txBox="1"/>
            <p:nvPr/>
          </p:nvSpPr>
          <p:spPr>
            <a:xfrm>
              <a:off x="1358913" y="5525730"/>
              <a:ext cx="117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280A1"/>
                  </a:solidFill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SNACKS</a:t>
              </a:r>
            </a:p>
          </p:txBody>
        </p:sp>
        <p:sp>
          <p:nvSpPr>
            <p:cNvPr id="86" name="textruta 85">
              <a:extLst>
                <a:ext uri="{FF2B5EF4-FFF2-40B4-BE49-F238E27FC236}">
                  <a16:creationId xmlns:a16="http://schemas.microsoft.com/office/drawing/2014/main" id="{C6999CCB-1B78-37BB-0FF5-A5ABC28C82B2}"/>
                </a:ext>
              </a:extLst>
            </p:cNvPr>
            <p:cNvSpPr txBox="1"/>
            <p:nvPr/>
          </p:nvSpPr>
          <p:spPr>
            <a:xfrm>
              <a:off x="318447" y="5961776"/>
              <a:ext cx="10290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D-boll</a:t>
              </a:r>
            </a:p>
            <a:p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Brownie (C-boll)</a:t>
              </a:r>
            </a:p>
            <a:p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Cinnamon roll</a:t>
              </a:r>
            </a:p>
            <a:p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Chewing gum</a:t>
              </a:r>
            </a:p>
          </p:txBody>
        </p:sp>
        <p:sp>
          <p:nvSpPr>
            <p:cNvPr id="87" name="textruta 86">
              <a:extLst>
                <a:ext uri="{FF2B5EF4-FFF2-40B4-BE49-F238E27FC236}">
                  <a16:creationId xmlns:a16="http://schemas.microsoft.com/office/drawing/2014/main" id="{05103AF1-8A77-6BB6-13AC-A0262D95BCF6}"/>
                </a:ext>
              </a:extLst>
            </p:cNvPr>
            <p:cNvSpPr txBox="1"/>
            <p:nvPr/>
          </p:nvSpPr>
          <p:spPr>
            <a:xfrm>
              <a:off x="900388" y="5975776"/>
              <a:ext cx="8505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6 </a:t>
              </a:r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7.50 </a:t>
              </a:r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10 </a:t>
              </a:r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19 </a:t>
              </a:r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sp>
          <p:nvSpPr>
            <p:cNvPr id="89" name="textruta 88">
              <a:extLst>
                <a:ext uri="{FF2B5EF4-FFF2-40B4-BE49-F238E27FC236}">
                  <a16:creationId xmlns:a16="http://schemas.microsoft.com/office/drawing/2014/main" id="{294E6BC8-6506-FB95-230F-C20CB5EFFB75}"/>
                </a:ext>
              </a:extLst>
            </p:cNvPr>
            <p:cNvSpPr txBox="1"/>
            <p:nvPr/>
          </p:nvSpPr>
          <p:spPr>
            <a:xfrm>
              <a:off x="2140718" y="5964315"/>
              <a:ext cx="10290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Pim</a:t>
              </a:r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 </a:t>
              </a:r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Pim</a:t>
              </a:r>
              <a:endPara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Kexchoklad</a:t>
              </a:r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 </a:t>
              </a:r>
            </a:p>
            <a:p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Wasa</a:t>
              </a:r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 Sandwich</a:t>
              </a:r>
            </a:p>
            <a:p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Chips</a:t>
              </a:r>
            </a:p>
          </p:txBody>
        </p:sp>
        <p:sp>
          <p:nvSpPr>
            <p:cNvPr id="90" name="textruta 89">
              <a:extLst>
                <a:ext uri="{FF2B5EF4-FFF2-40B4-BE49-F238E27FC236}">
                  <a16:creationId xmlns:a16="http://schemas.microsoft.com/office/drawing/2014/main" id="{96253043-07B1-BAA0-E03B-57F3F077A595}"/>
                </a:ext>
              </a:extLst>
            </p:cNvPr>
            <p:cNvSpPr txBox="1"/>
            <p:nvPr/>
          </p:nvSpPr>
          <p:spPr>
            <a:xfrm>
              <a:off x="2749481" y="5970499"/>
              <a:ext cx="8505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6 </a:t>
              </a:r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7 </a:t>
              </a:r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8 </a:t>
              </a:r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13 </a:t>
              </a:r>
              <a:r>
                <a:rPr lang="en-US" sz="1200" dirty="0" err="1">
                  <a:latin typeface="DIN Condensed" pitchFamily="2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</p:grpSp>
      <p:sp>
        <p:nvSpPr>
          <p:cNvPr id="92" name="Rektangel 91">
            <a:extLst>
              <a:ext uri="{FF2B5EF4-FFF2-40B4-BE49-F238E27FC236}">
                <a16:creationId xmlns:a16="http://schemas.microsoft.com/office/drawing/2014/main" id="{C11DCB81-7B19-222E-28D1-759D042D1EC0}"/>
              </a:ext>
            </a:extLst>
          </p:cNvPr>
          <p:cNvSpPr>
            <a:spLocks noChangeAspect="1"/>
          </p:cNvSpPr>
          <p:nvPr/>
        </p:nvSpPr>
        <p:spPr>
          <a:xfrm rot="5400000">
            <a:off x="-1537117" y="1520192"/>
            <a:ext cx="6912000" cy="38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ruta 92">
            <a:extLst>
              <a:ext uri="{FF2B5EF4-FFF2-40B4-BE49-F238E27FC236}">
                <a16:creationId xmlns:a16="http://schemas.microsoft.com/office/drawing/2014/main" id="{CC8B9C42-E88B-C4E1-9263-B1C3EA493F08}"/>
              </a:ext>
            </a:extLst>
          </p:cNvPr>
          <p:cNvSpPr txBox="1"/>
          <p:nvPr/>
        </p:nvSpPr>
        <p:spPr>
          <a:xfrm>
            <a:off x="505867" y="1878024"/>
            <a:ext cx="287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280A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OPENING HOURS</a:t>
            </a:r>
          </a:p>
        </p:txBody>
      </p:sp>
      <p:sp>
        <p:nvSpPr>
          <p:cNvPr id="94" name="textruta 93">
            <a:extLst>
              <a:ext uri="{FF2B5EF4-FFF2-40B4-BE49-F238E27FC236}">
                <a16:creationId xmlns:a16="http://schemas.microsoft.com/office/drawing/2014/main" id="{344A9E81-A480-5183-A254-2DAE92E5DE93}"/>
              </a:ext>
            </a:extLst>
          </p:cNvPr>
          <p:cNvSpPr txBox="1"/>
          <p:nvPr/>
        </p:nvSpPr>
        <p:spPr>
          <a:xfrm>
            <a:off x="500806" y="2155228"/>
            <a:ext cx="287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Variances may occur</a:t>
            </a:r>
          </a:p>
        </p:txBody>
      </p:sp>
      <p:sp>
        <p:nvSpPr>
          <p:cNvPr id="95" name="Rektangel med rundade hörn 94">
            <a:extLst>
              <a:ext uri="{FF2B5EF4-FFF2-40B4-BE49-F238E27FC236}">
                <a16:creationId xmlns:a16="http://schemas.microsoft.com/office/drawing/2014/main" id="{29B663F2-4475-E4B0-30F1-1CE3D6152832}"/>
              </a:ext>
            </a:extLst>
          </p:cNvPr>
          <p:cNvSpPr/>
          <p:nvPr/>
        </p:nvSpPr>
        <p:spPr>
          <a:xfrm>
            <a:off x="366576" y="2492322"/>
            <a:ext cx="3101038" cy="2174035"/>
          </a:xfrm>
          <a:prstGeom prst="roundRect">
            <a:avLst/>
          </a:prstGeom>
          <a:solidFill>
            <a:srgbClr val="F280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ruta 95">
            <a:extLst>
              <a:ext uri="{FF2B5EF4-FFF2-40B4-BE49-F238E27FC236}">
                <a16:creationId xmlns:a16="http://schemas.microsoft.com/office/drawing/2014/main" id="{C3F49B98-55D7-6973-96FC-9E8BFA0AB07D}"/>
              </a:ext>
            </a:extLst>
          </p:cNvPr>
          <p:cNvSpPr txBox="1"/>
          <p:nvPr/>
        </p:nvSpPr>
        <p:spPr>
          <a:xfrm>
            <a:off x="16278" y="2569722"/>
            <a:ext cx="1905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Monday</a:t>
            </a:r>
          </a:p>
          <a:p>
            <a:pPr algn="ctr"/>
            <a:endParaRPr lang="en-US" sz="1400" dirty="0">
              <a:latin typeface="DIN Condensed" pitchFamily="2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Tuesday</a:t>
            </a:r>
          </a:p>
          <a:p>
            <a:pPr algn="ctr"/>
            <a:endParaRPr lang="en-US" sz="1400" dirty="0">
              <a:latin typeface="DIN Condensed" pitchFamily="2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Wednesday</a:t>
            </a:r>
          </a:p>
          <a:p>
            <a:pPr algn="ctr"/>
            <a:endParaRPr lang="en-US" sz="1400" dirty="0">
              <a:latin typeface="DIN Condensed" pitchFamily="2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Thursday</a:t>
            </a:r>
          </a:p>
          <a:p>
            <a:pPr algn="ctr"/>
            <a:endParaRPr lang="en-US" sz="1400" dirty="0">
              <a:latin typeface="DIN Condensed" pitchFamily="2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Friday</a:t>
            </a:r>
          </a:p>
        </p:txBody>
      </p:sp>
      <p:sp>
        <p:nvSpPr>
          <p:cNvPr id="97" name="textruta 96">
            <a:extLst>
              <a:ext uri="{FF2B5EF4-FFF2-40B4-BE49-F238E27FC236}">
                <a16:creationId xmlns:a16="http://schemas.microsoft.com/office/drawing/2014/main" id="{532C1444-81CD-C63E-39EC-0188BCA2E53C}"/>
              </a:ext>
            </a:extLst>
          </p:cNvPr>
          <p:cNvSpPr txBox="1"/>
          <p:nvPr/>
        </p:nvSpPr>
        <p:spPr>
          <a:xfrm>
            <a:off x="1758240" y="2557914"/>
            <a:ext cx="1905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Closed</a:t>
            </a:r>
          </a:p>
          <a:p>
            <a:pPr algn="ctr"/>
            <a:endParaRPr lang="en-US" sz="1400" dirty="0">
              <a:latin typeface="DIN Condensed" pitchFamily="2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11.30– 13.00</a:t>
            </a:r>
          </a:p>
          <a:p>
            <a:pPr algn="ctr"/>
            <a:endParaRPr lang="en-US" sz="1400" dirty="0">
              <a:latin typeface="DIN Condensed" pitchFamily="2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11.30 – 13.00</a:t>
            </a:r>
          </a:p>
          <a:p>
            <a:pPr algn="ctr"/>
            <a:endParaRPr lang="en-US" sz="1400" dirty="0">
              <a:latin typeface="DIN Condensed" pitchFamily="2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11.30 – 13.00</a:t>
            </a:r>
          </a:p>
          <a:p>
            <a:pPr algn="ctr"/>
            <a:endParaRPr lang="en-US" sz="1400" dirty="0">
              <a:latin typeface="DIN Condensed" pitchFamily="2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11.30 – 13.00</a:t>
            </a:r>
          </a:p>
        </p:txBody>
      </p:sp>
      <p:sp>
        <p:nvSpPr>
          <p:cNvPr id="98" name="textruta 97">
            <a:extLst>
              <a:ext uri="{FF2B5EF4-FFF2-40B4-BE49-F238E27FC236}">
                <a16:creationId xmlns:a16="http://schemas.microsoft.com/office/drawing/2014/main" id="{677300FE-ED27-F20E-1183-22B667D5E187}"/>
              </a:ext>
            </a:extLst>
          </p:cNvPr>
          <p:cNvSpPr txBox="1"/>
          <p:nvPr/>
        </p:nvSpPr>
        <p:spPr>
          <a:xfrm>
            <a:off x="500806" y="4872804"/>
            <a:ext cx="2876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280A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 you have any thoughts or ideas regarding the café?</a:t>
            </a:r>
          </a:p>
        </p:txBody>
      </p:sp>
      <p:sp>
        <p:nvSpPr>
          <p:cNvPr id="99" name="textruta 98">
            <a:extLst>
              <a:ext uri="{FF2B5EF4-FFF2-40B4-BE49-F238E27FC236}">
                <a16:creationId xmlns:a16="http://schemas.microsoft.com/office/drawing/2014/main" id="{666DAB67-943B-6058-099E-B1BF234423B2}"/>
              </a:ext>
            </a:extLst>
          </p:cNvPr>
          <p:cNvSpPr txBox="1"/>
          <p:nvPr/>
        </p:nvSpPr>
        <p:spPr>
          <a:xfrm>
            <a:off x="453390" y="5392826"/>
            <a:ext cx="297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Visit </a:t>
            </a:r>
            <a:r>
              <a:rPr lang="en-US" sz="1200" i="1" dirty="0" err="1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bit.ly</a:t>
            </a:r>
            <a:r>
              <a:rPr lang="en-US" sz="1200" i="1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/</a:t>
            </a:r>
            <a:r>
              <a:rPr lang="en-US" sz="1200" i="1" dirty="0" err="1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ThoughtsAboutCafe</a:t>
            </a:r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, or scan the QR code below!</a:t>
            </a:r>
          </a:p>
        </p:txBody>
      </p:sp>
      <p:pic>
        <p:nvPicPr>
          <p:cNvPr id="107" name="Bildobjekt 106" descr="En bild som visar Grafik, logotyp, Teckensnitt, kaffekopp&#10;&#10;Automatiskt genererad beskrivning">
            <a:extLst>
              <a:ext uri="{FF2B5EF4-FFF2-40B4-BE49-F238E27FC236}">
                <a16:creationId xmlns:a16="http://schemas.microsoft.com/office/drawing/2014/main" id="{163DA5E1-1FDF-2186-0AC9-A032BB2649E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034594" y="-35529"/>
            <a:ext cx="1385691" cy="1570900"/>
          </a:xfrm>
          <a:prstGeom prst="rect">
            <a:avLst/>
          </a:prstGeom>
        </p:spPr>
      </p:pic>
      <p:pic>
        <p:nvPicPr>
          <p:cNvPr id="108" name="Bildobjekt 107" descr="En bild som visar Grafik, logotyp, Teckensnitt, kaffekopp&#10;&#10;Automatiskt genererad beskrivning">
            <a:extLst>
              <a:ext uri="{FF2B5EF4-FFF2-40B4-BE49-F238E27FC236}">
                <a16:creationId xmlns:a16="http://schemas.microsoft.com/office/drawing/2014/main" id="{3DD0B4E8-A601-344C-43F5-C8C5124E18B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5986" y="181629"/>
            <a:ext cx="1385691" cy="1570900"/>
          </a:xfrm>
          <a:prstGeom prst="rect">
            <a:avLst/>
          </a:prstGeom>
        </p:spPr>
      </p:pic>
      <p:pic>
        <p:nvPicPr>
          <p:cNvPr id="110" name="Bildobjekt 109" descr="En bild som visar svart, mörker&#10;&#10;Automatiskt genererad beskrivning">
            <a:extLst>
              <a:ext uri="{FF2B5EF4-FFF2-40B4-BE49-F238E27FC236}">
                <a16:creationId xmlns:a16="http://schemas.microsoft.com/office/drawing/2014/main" id="{78B80837-A867-3A1F-C5F5-68B9FE96361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001368" y="89079"/>
            <a:ext cx="1403615" cy="159122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3FFF446-AAED-7381-1ECF-F6FDCCD04B1C}"/>
              </a:ext>
            </a:extLst>
          </p:cNvPr>
          <p:cNvSpPr txBox="1"/>
          <p:nvPr/>
        </p:nvSpPr>
        <p:spPr>
          <a:xfrm>
            <a:off x="-4204239" y="1858579"/>
            <a:ext cx="366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GRILLED SANDWICHES – 30 </a:t>
            </a:r>
            <a:r>
              <a:rPr lang="en-US" b="1" dirty="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kr</a:t>
            </a:r>
            <a:endParaRPr lang="en-US" b="1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pic>
        <p:nvPicPr>
          <p:cNvPr id="2" name="Bildobjekt 1" descr="En bild som visar mönster, Grafik, kvadrat, pixel&#10;&#10;Automatiskt genererad beskrivning">
            <a:extLst>
              <a:ext uri="{FF2B5EF4-FFF2-40B4-BE49-F238E27FC236}">
                <a16:creationId xmlns:a16="http://schemas.microsoft.com/office/drawing/2014/main" id="{0865F7A8-EECF-8276-56CA-4AA06AD1DEC7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rgbClr val="F280A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7731" y="6013716"/>
            <a:ext cx="1018728" cy="1018728"/>
          </a:xfrm>
          <a:prstGeom prst="rect">
            <a:avLst/>
          </a:prstGeom>
          <a:solidFill>
            <a:srgbClr val="F280A1"/>
          </a:solidFill>
        </p:spPr>
      </p:pic>
    </p:spTree>
    <p:extLst>
      <p:ext uri="{BB962C8B-B14F-4D97-AF65-F5344CB8AC3E}">
        <p14:creationId xmlns:p14="http://schemas.microsoft.com/office/powerpoint/2010/main" val="255096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B90332-0FC5-AB86-F503-89A7369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516BD69-BF7C-4FA7-A7EB-2CCCDF6A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CF2610F-360B-6BF8-A67A-F951E1F3F2D8}"/>
              </a:ext>
            </a:extLst>
          </p:cNvPr>
          <p:cNvSpPr>
            <a:spLocks noChangeAspect="1"/>
          </p:cNvSpPr>
          <p:nvPr/>
        </p:nvSpPr>
        <p:spPr>
          <a:xfrm rot="5400000">
            <a:off x="-1512000" y="1511975"/>
            <a:ext cx="6912000" cy="38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9946373E-A0EA-8A6B-B2D9-988EBAF6D796}"/>
              </a:ext>
            </a:extLst>
          </p:cNvPr>
          <p:cNvGrpSpPr/>
          <p:nvPr/>
        </p:nvGrpSpPr>
        <p:grpSpPr>
          <a:xfrm>
            <a:off x="186283" y="1715415"/>
            <a:ext cx="3459658" cy="3914049"/>
            <a:chOff x="66309" y="2360313"/>
            <a:chExt cx="3459658" cy="3914049"/>
          </a:xfrm>
        </p:grpSpPr>
        <p:pic>
          <p:nvPicPr>
            <p:cNvPr id="6" name="Picture 2" descr="Soda can - Download free icons">
              <a:extLst>
                <a:ext uri="{FF2B5EF4-FFF2-40B4-BE49-F238E27FC236}">
                  <a16:creationId xmlns:a16="http://schemas.microsoft.com/office/drawing/2014/main" id="{D7E00827-13D0-7247-9F4D-5692E1B31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F280A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9" y="3922250"/>
              <a:ext cx="617127" cy="61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BA6E6500-D133-AE3E-149C-3D024851BA04}"/>
                </a:ext>
              </a:extLst>
            </p:cNvPr>
            <p:cNvSpPr txBox="1"/>
            <p:nvPr/>
          </p:nvSpPr>
          <p:spPr>
            <a:xfrm>
              <a:off x="178136" y="4451308"/>
              <a:ext cx="10290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Pepsi</a:t>
              </a:r>
            </a:p>
            <a:p>
              <a:r>
                <a:rPr lang="en-US" sz="1200" dirty="0" err="1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Zingo</a:t>
              </a:r>
              <a:endParaRPr lang="en-US" sz="1200" dirty="0">
                <a:solidFill>
                  <a:srgbClr val="F280A1"/>
                </a:solidFill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7-up</a:t>
              </a:r>
            </a:p>
            <a:p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Trocadero</a:t>
              </a:r>
            </a:p>
            <a:p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Coca Cola</a:t>
              </a:r>
            </a:p>
            <a:p>
              <a:r>
                <a:rPr lang="en-US" sz="1200" dirty="0" err="1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Pommac</a:t>
              </a:r>
              <a:endParaRPr lang="en-US" sz="1200" dirty="0">
                <a:solidFill>
                  <a:srgbClr val="F280A1"/>
                </a:solidFill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Loka crush</a:t>
              </a:r>
            </a:p>
            <a:p>
              <a:endParaRPr lang="en-US" sz="1200" dirty="0">
                <a:solidFill>
                  <a:srgbClr val="F280A1"/>
                </a:solidFill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grpSp>
          <p:nvGrpSpPr>
            <p:cNvPr id="8" name="Grupp 7">
              <a:extLst>
                <a:ext uri="{FF2B5EF4-FFF2-40B4-BE49-F238E27FC236}">
                  <a16:creationId xmlns:a16="http://schemas.microsoft.com/office/drawing/2014/main" id="{13F31A11-8E46-EE4A-52BB-12A1446CC6E9}"/>
                </a:ext>
              </a:extLst>
            </p:cNvPr>
            <p:cNvGrpSpPr/>
            <p:nvPr/>
          </p:nvGrpSpPr>
          <p:grpSpPr>
            <a:xfrm>
              <a:off x="130208" y="2360313"/>
              <a:ext cx="3395759" cy="3914049"/>
              <a:chOff x="130208" y="2360313"/>
              <a:chExt cx="3395759" cy="3914049"/>
            </a:xfrm>
          </p:grpSpPr>
          <p:pic>
            <p:nvPicPr>
              <p:cNvPr id="9" name="Bild 8" descr="Latte-mugg med hel fyllning">
                <a:extLst>
                  <a:ext uri="{FF2B5EF4-FFF2-40B4-BE49-F238E27FC236}">
                    <a16:creationId xmlns:a16="http://schemas.microsoft.com/office/drawing/2014/main" id="{F7B15C21-0A2F-0FAE-EE84-3BBE0D93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0208" y="2686576"/>
                <a:ext cx="489330" cy="489330"/>
              </a:xfrm>
              <a:prstGeom prst="rect">
                <a:avLst/>
              </a:prstGeom>
            </p:spPr>
          </p:pic>
          <p:sp>
            <p:nvSpPr>
              <p:cNvPr id="10" name="textruta 9">
                <a:extLst>
                  <a:ext uri="{FF2B5EF4-FFF2-40B4-BE49-F238E27FC236}">
                    <a16:creationId xmlns:a16="http://schemas.microsoft.com/office/drawing/2014/main" id="{B6CA538F-0A19-8411-213C-01F16317C390}"/>
                  </a:ext>
                </a:extLst>
              </p:cNvPr>
              <p:cNvSpPr txBox="1"/>
              <p:nvPr/>
            </p:nvSpPr>
            <p:spPr>
              <a:xfrm>
                <a:off x="412044" y="2360313"/>
                <a:ext cx="2876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280A1"/>
                    </a:solidFill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DRINKS</a:t>
                </a:r>
              </a:p>
            </p:txBody>
          </p:sp>
          <p:sp>
            <p:nvSpPr>
              <p:cNvPr id="11" name="Rektangel med rundade hörn 10">
                <a:extLst>
                  <a:ext uri="{FF2B5EF4-FFF2-40B4-BE49-F238E27FC236}">
                    <a16:creationId xmlns:a16="http://schemas.microsoft.com/office/drawing/2014/main" id="{319A3D90-4CEC-54FE-F9E4-0993B011D6FB}"/>
                  </a:ext>
                </a:extLst>
              </p:cNvPr>
              <p:cNvSpPr/>
              <p:nvPr/>
            </p:nvSpPr>
            <p:spPr>
              <a:xfrm>
                <a:off x="559828" y="2825646"/>
                <a:ext cx="1011653" cy="261610"/>
              </a:xfrm>
              <a:prstGeom prst="roundRect">
                <a:avLst/>
              </a:prstGeom>
              <a:solidFill>
                <a:srgbClr val="F280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ruta 11">
                <a:extLst>
                  <a:ext uri="{FF2B5EF4-FFF2-40B4-BE49-F238E27FC236}">
                    <a16:creationId xmlns:a16="http://schemas.microsoft.com/office/drawing/2014/main" id="{FDBA3F3F-DABF-84EB-D634-B4CFE830823D}"/>
                  </a:ext>
                </a:extLst>
              </p:cNvPr>
              <p:cNvSpPr txBox="1"/>
              <p:nvPr/>
            </p:nvSpPr>
            <p:spPr>
              <a:xfrm>
                <a:off x="516789" y="2833909"/>
                <a:ext cx="11008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HOT DRINKS</a:t>
                </a:r>
              </a:p>
            </p:txBody>
          </p:sp>
          <p:sp>
            <p:nvSpPr>
              <p:cNvPr id="13" name="textruta 12">
                <a:extLst>
                  <a:ext uri="{FF2B5EF4-FFF2-40B4-BE49-F238E27FC236}">
                    <a16:creationId xmlns:a16="http://schemas.microsoft.com/office/drawing/2014/main" id="{63B0A3D7-8D68-0161-BA39-7C8283AEEC31}"/>
                  </a:ext>
                </a:extLst>
              </p:cNvPr>
              <p:cNvSpPr txBox="1"/>
              <p:nvPr/>
            </p:nvSpPr>
            <p:spPr>
              <a:xfrm>
                <a:off x="213583" y="3183382"/>
                <a:ext cx="993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Coffee</a:t>
                </a: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Tea</a:t>
                </a: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Hot chocolate</a:t>
                </a:r>
              </a:p>
            </p:txBody>
          </p:sp>
          <p:sp>
            <p:nvSpPr>
              <p:cNvPr id="14" name="textruta 13">
                <a:extLst>
                  <a:ext uri="{FF2B5EF4-FFF2-40B4-BE49-F238E27FC236}">
                    <a16:creationId xmlns:a16="http://schemas.microsoft.com/office/drawing/2014/main" id="{E31F5D1C-092D-B67A-49A9-30C40FE73F1D}"/>
                  </a:ext>
                </a:extLst>
              </p:cNvPr>
              <p:cNvSpPr txBox="1"/>
              <p:nvPr/>
            </p:nvSpPr>
            <p:spPr>
              <a:xfrm>
                <a:off x="774806" y="3195251"/>
                <a:ext cx="8505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pic>
            <p:nvPicPr>
              <p:cNvPr id="15" name="Bild 14" descr="Batteri som laddas med hel fyllning">
                <a:extLst>
                  <a:ext uri="{FF2B5EF4-FFF2-40B4-BE49-F238E27FC236}">
                    <a16:creationId xmlns:a16="http://schemas.microsoft.com/office/drawing/2014/main" id="{2FE6BDA2-3207-D52F-1257-0EBB0F6F3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363203">
                <a:off x="2010418" y="2729722"/>
                <a:ext cx="434604" cy="434604"/>
              </a:xfrm>
              <a:prstGeom prst="rect">
                <a:avLst/>
              </a:prstGeom>
            </p:spPr>
          </p:pic>
          <p:sp>
            <p:nvSpPr>
              <p:cNvPr id="16" name="Rektangel med rundade hörn 15">
                <a:extLst>
                  <a:ext uri="{FF2B5EF4-FFF2-40B4-BE49-F238E27FC236}">
                    <a16:creationId xmlns:a16="http://schemas.microsoft.com/office/drawing/2014/main" id="{AE4F022E-9372-6DB1-81B3-4AE8F2928667}"/>
                  </a:ext>
                </a:extLst>
              </p:cNvPr>
              <p:cNvSpPr/>
              <p:nvPr/>
            </p:nvSpPr>
            <p:spPr>
              <a:xfrm>
                <a:off x="567201" y="4061437"/>
                <a:ext cx="1011653" cy="261610"/>
              </a:xfrm>
              <a:prstGeom prst="roundRect">
                <a:avLst/>
              </a:prstGeom>
              <a:solidFill>
                <a:srgbClr val="F280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ruta 16">
                <a:extLst>
                  <a:ext uri="{FF2B5EF4-FFF2-40B4-BE49-F238E27FC236}">
                    <a16:creationId xmlns:a16="http://schemas.microsoft.com/office/drawing/2014/main" id="{2CA68FC1-F9B3-0D25-894D-B602EC42343B}"/>
                  </a:ext>
                </a:extLst>
              </p:cNvPr>
              <p:cNvSpPr txBox="1"/>
              <p:nvPr/>
            </p:nvSpPr>
            <p:spPr>
              <a:xfrm>
                <a:off x="522622" y="4067029"/>
                <a:ext cx="11008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SODAS</a:t>
                </a:r>
              </a:p>
            </p:txBody>
          </p:sp>
          <p:sp>
            <p:nvSpPr>
              <p:cNvPr id="18" name="textruta 17">
                <a:extLst>
                  <a:ext uri="{FF2B5EF4-FFF2-40B4-BE49-F238E27FC236}">
                    <a16:creationId xmlns:a16="http://schemas.microsoft.com/office/drawing/2014/main" id="{6A2408C3-7484-BC21-6953-0EA6D403BCD4}"/>
                  </a:ext>
                </a:extLst>
              </p:cNvPr>
              <p:cNvSpPr txBox="1"/>
              <p:nvPr/>
            </p:nvSpPr>
            <p:spPr>
              <a:xfrm>
                <a:off x="773014" y="4469542"/>
                <a:ext cx="85054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10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10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10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10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12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10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10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sp>
            <p:nvSpPr>
              <p:cNvPr id="19" name="Rektangel med rundade hörn 18">
                <a:extLst>
                  <a:ext uri="{FF2B5EF4-FFF2-40B4-BE49-F238E27FC236}">
                    <a16:creationId xmlns:a16="http://schemas.microsoft.com/office/drawing/2014/main" id="{4BA79895-120C-6BA2-26B9-DB58D935400E}"/>
                  </a:ext>
                </a:extLst>
              </p:cNvPr>
              <p:cNvSpPr/>
              <p:nvPr/>
            </p:nvSpPr>
            <p:spPr>
              <a:xfrm>
                <a:off x="2469923" y="2825646"/>
                <a:ext cx="1011653" cy="261610"/>
              </a:xfrm>
              <a:prstGeom prst="roundRect">
                <a:avLst/>
              </a:prstGeom>
              <a:solidFill>
                <a:srgbClr val="F280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ruta 19">
                <a:extLst>
                  <a:ext uri="{FF2B5EF4-FFF2-40B4-BE49-F238E27FC236}">
                    <a16:creationId xmlns:a16="http://schemas.microsoft.com/office/drawing/2014/main" id="{D7F68926-F2AD-658A-CE1A-CDB819516296}"/>
                  </a:ext>
                </a:extLst>
              </p:cNvPr>
              <p:cNvSpPr txBox="1"/>
              <p:nvPr/>
            </p:nvSpPr>
            <p:spPr>
              <a:xfrm>
                <a:off x="2425154" y="2833909"/>
                <a:ext cx="11008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ENERGY</a:t>
                </a:r>
              </a:p>
            </p:txBody>
          </p:sp>
          <p:sp>
            <p:nvSpPr>
              <p:cNvPr id="21" name="textruta 20">
                <a:extLst>
                  <a:ext uri="{FF2B5EF4-FFF2-40B4-BE49-F238E27FC236}">
                    <a16:creationId xmlns:a16="http://schemas.microsoft.com/office/drawing/2014/main" id="{4AF4F883-23F5-5AF2-BC08-760FA71EA29F}"/>
                  </a:ext>
                </a:extLst>
              </p:cNvPr>
              <p:cNvSpPr txBox="1"/>
              <p:nvPr/>
            </p:nvSpPr>
            <p:spPr>
              <a:xfrm>
                <a:off x="2016822" y="3185057"/>
                <a:ext cx="102907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Power King</a:t>
                </a:r>
              </a:p>
              <a:p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Redbull</a:t>
                </a:r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 </a:t>
                </a: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Monster</a:t>
                </a: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Nocco</a:t>
                </a:r>
              </a:p>
              <a:p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sp>
            <p:nvSpPr>
              <p:cNvPr id="22" name="textruta 21">
                <a:extLst>
                  <a:ext uri="{FF2B5EF4-FFF2-40B4-BE49-F238E27FC236}">
                    <a16:creationId xmlns:a16="http://schemas.microsoft.com/office/drawing/2014/main" id="{B1CD7FED-93AE-D80C-19FE-38482737BD52}"/>
                  </a:ext>
                </a:extLst>
              </p:cNvPr>
              <p:cNvSpPr txBox="1"/>
              <p:nvPr/>
            </p:nvSpPr>
            <p:spPr>
              <a:xfrm>
                <a:off x="2636209" y="3216172"/>
                <a:ext cx="8505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12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18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21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27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pic>
            <p:nvPicPr>
              <p:cNvPr id="23" name="Bild 22" descr="Frappékopp med hel fyllning">
                <a:extLst>
                  <a:ext uri="{FF2B5EF4-FFF2-40B4-BE49-F238E27FC236}">
                    <a16:creationId xmlns:a16="http://schemas.microsoft.com/office/drawing/2014/main" id="{E60FA321-BF0F-F35A-007A-1988D9166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99442" y="4473760"/>
                <a:ext cx="601104" cy="601104"/>
              </a:xfrm>
              <a:prstGeom prst="rect">
                <a:avLst/>
              </a:prstGeom>
            </p:spPr>
          </p:pic>
          <p:sp>
            <p:nvSpPr>
              <p:cNvPr id="24" name="Rektangel med rundade hörn 23">
                <a:extLst>
                  <a:ext uri="{FF2B5EF4-FFF2-40B4-BE49-F238E27FC236}">
                    <a16:creationId xmlns:a16="http://schemas.microsoft.com/office/drawing/2014/main" id="{33DA5595-EBE3-F090-F9F6-E82E0BB554E8}"/>
                  </a:ext>
                </a:extLst>
              </p:cNvPr>
              <p:cNvSpPr/>
              <p:nvPr/>
            </p:nvSpPr>
            <p:spPr>
              <a:xfrm>
                <a:off x="2436830" y="4668560"/>
                <a:ext cx="1011653" cy="261610"/>
              </a:xfrm>
              <a:prstGeom prst="roundRect">
                <a:avLst/>
              </a:prstGeom>
              <a:solidFill>
                <a:srgbClr val="F280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ruta 24">
                <a:extLst>
                  <a:ext uri="{FF2B5EF4-FFF2-40B4-BE49-F238E27FC236}">
                    <a16:creationId xmlns:a16="http://schemas.microsoft.com/office/drawing/2014/main" id="{90F87548-C003-D9A3-099B-895D68523B6B}"/>
                  </a:ext>
                </a:extLst>
              </p:cNvPr>
              <p:cNvSpPr txBox="1"/>
              <p:nvPr/>
            </p:nvSpPr>
            <p:spPr>
              <a:xfrm>
                <a:off x="2402027" y="4676116"/>
                <a:ext cx="11008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DLaM Display" panose="02010000000000000000" pitchFamily="2" charset="77"/>
                    <a:ea typeface="ADLaM Display" panose="02010000000000000000" pitchFamily="2" charset="77"/>
                    <a:cs typeface="ADLaM Display" panose="02010000000000000000" pitchFamily="2" charset="77"/>
                  </a:rPr>
                  <a:t>OTHER DRINKS</a:t>
                </a:r>
              </a:p>
            </p:txBody>
          </p:sp>
          <p:sp>
            <p:nvSpPr>
              <p:cNvPr id="26" name="textruta 25">
                <a:extLst>
                  <a:ext uri="{FF2B5EF4-FFF2-40B4-BE49-F238E27FC236}">
                    <a16:creationId xmlns:a16="http://schemas.microsoft.com/office/drawing/2014/main" id="{07891355-5D2F-4D4A-3B28-6D5D6C95AEB5}"/>
                  </a:ext>
                </a:extLst>
              </p:cNvPr>
              <p:cNvSpPr txBox="1"/>
              <p:nvPr/>
            </p:nvSpPr>
            <p:spPr>
              <a:xfrm>
                <a:off x="2032408" y="5074033"/>
                <a:ext cx="1029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Smakis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Ramlösa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Festis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San Pellegrino</a:t>
                </a:r>
              </a:p>
              <a:p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  <p:sp>
            <p:nvSpPr>
              <p:cNvPr id="27" name="textruta 26">
                <a:extLst>
                  <a:ext uri="{FF2B5EF4-FFF2-40B4-BE49-F238E27FC236}">
                    <a16:creationId xmlns:a16="http://schemas.microsoft.com/office/drawing/2014/main" id="{E6EBA9FF-0161-C000-958E-91C6BAD32102}"/>
                  </a:ext>
                </a:extLst>
              </p:cNvPr>
              <p:cNvSpPr txBox="1"/>
              <p:nvPr/>
            </p:nvSpPr>
            <p:spPr>
              <a:xfrm>
                <a:off x="2638716" y="5074864"/>
                <a:ext cx="8505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7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10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14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  <a:p>
                <a:pPr algn="r"/>
                <a:r>
                  <a:rPr lang="en-US" sz="1200" dirty="0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18 </a:t>
                </a:r>
                <a:r>
                  <a:rPr lang="en-US" sz="1200" dirty="0" err="1">
                    <a:solidFill>
                      <a:srgbClr val="F280A1"/>
                    </a:solidFill>
                    <a:latin typeface="Bahnschrift SemiBold Condensed" panose="020B0502040204020203" pitchFamily="34" charset="0"/>
                    <a:ea typeface="ADLaM Display" panose="02010000000000000000" pitchFamily="2" charset="77"/>
                    <a:cs typeface="ADLaM Display" panose="02010000000000000000" pitchFamily="2" charset="77"/>
                  </a:rPr>
                  <a:t>kr</a:t>
                </a:r>
                <a:endPara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endParaRPr>
              </a:p>
            </p:txBody>
          </p:sp>
        </p:grpSp>
      </p:grpSp>
      <p:grpSp>
        <p:nvGrpSpPr>
          <p:cNvPr id="28" name="Grupp 27">
            <a:extLst>
              <a:ext uri="{FF2B5EF4-FFF2-40B4-BE49-F238E27FC236}">
                <a16:creationId xmlns:a16="http://schemas.microsoft.com/office/drawing/2014/main" id="{C8F59F26-4F3A-FB36-8D18-4FD5C0F274C1}"/>
              </a:ext>
            </a:extLst>
          </p:cNvPr>
          <p:cNvGrpSpPr/>
          <p:nvPr/>
        </p:nvGrpSpPr>
        <p:grpSpPr>
          <a:xfrm>
            <a:off x="264975" y="5356323"/>
            <a:ext cx="3348751" cy="1297843"/>
            <a:chOff x="295667" y="5486119"/>
            <a:chExt cx="3348751" cy="1297843"/>
          </a:xfrm>
        </p:grpSpPr>
        <p:sp>
          <p:nvSpPr>
            <p:cNvPr id="29" name="Rektangel med rundade hörn 28">
              <a:extLst>
                <a:ext uri="{FF2B5EF4-FFF2-40B4-BE49-F238E27FC236}">
                  <a16:creationId xmlns:a16="http://schemas.microsoft.com/office/drawing/2014/main" id="{FCA76574-EE16-1A08-B707-4583784FFE24}"/>
                </a:ext>
              </a:extLst>
            </p:cNvPr>
            <p:cNvSpPr/>
            <p:nvPr/>
          </p:nvSpPr>
          <p:spPr>
            <a:xfrm>
              <a:off x="295667" y="5680725"/>
              <a:ext cx="3348751" cy="1103237"/>
            </a:xfrm>
            <a:prstGeom prst="roundRect">
              <a:avLst/>
            </a:prstGeom>
            <a:solidFill>
              <a:srgbClr val="F280A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ktangel med rundade hörn 29">
              <a:extLst>
                <a:ext uri="{FF2B5EF4-FFF2-40B4-BE49-F238E27FC236}">
                  <a16:creationId xmlns:a16="http://schemas.microsoft.com/office/drawing/2014/main" id="{FBF7F28B-2B74-19B1-8B73-DDE1238B9604}"/>
                </a:ext>
              </a:extLst>
            </p:cNvPr>
            <p:cNvSpPr/>
            <p:nvPr/>
          </p:nvSpPr>
          <p:spPr>
            <a:xfrm>
              <a:off x="1193219" y="5486119"/>
              <a:ext cx="1498516" cy="455461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F280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ruta 30">
              <a:extLst>
                <a:ext uri="{FF2B5EF4-FFF2-40B4-BE49-F238E27FC236}">
                  <a16:creationId xmlns:a16="http://schemas.microsoft.com/office/drawing/2014/main" id="{7E8B532A-69E0-DFBE-2173-F76EC1B35982}"/>
                </a:ext>
              </a:extLst>
            </p:cNvPr>
            <p:cNvSpPr txBox="1"/>
            <p:nvPr/>
          </p:nvSpPr>
          <p:spPr>
            <a:xfrm>
              <a:off x="1358913" y="5525730"/>
              <a:ext cx="117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280A1"/>
                  </a:solidFill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SNACKS</a:t>
              </a:r>
            </a:p>
          </p:txBody>
        </p:sp>
        <p:sp>
          <p:nvSpPr>
            <p:cNvPr id="32" name="textruta 31">
              <a:extLst>
                <a:ext uri="{FF2B5EF4-FFF2-40B4-BE49-F238E27FC236}">
                  <a16:creationId xmlns:a16="http://schemas.microsoft.com/office/drawing/2014/main" id="{0FFBB9E0-9B68-698B-0C9B-42AF248CF10F}"/>
                </a:ext>
              </a:extLst>
            </p:cNvPr>
            <p:cNvSpPr txBox="1"/>
            <p:nvPr/>
          </p:nvSpPr>
          <p:spPr>
            <a:xfrm>
              <a:off x="328802" y="5914517"/>
              <a:ext cx="12559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D-boll</a:t>
              </a:r>
            </a:p>
            <a:p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Brownie (C-boll)</a:t>
              </a:r>
            </a:p>
            <a:p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Dammsugare</a:t>
              </a:r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Chewing gum</a:t>
              </a:r>
            </a:p>
          </p:txBody>
        </p:sp>
        <p:sp>
          <p:nvSpPr>
            <p:cNvPr id="33" name="textruta 32">
              <a:extLst>
                <a:ext uri="{FF2B5EF4-FFF2-40B4-BE49-F238E27FC236}">
                  <a16:creationId xmlns:a16="http://schemas.microsoft.com/office/drawing/2014/main" id="{19E5529C-9051-6F37-327C-83614B23FD40}"/>
                </a:ext>
              </a:extLst>
            </p:cNvPr>
            <p:cNvSpPr txBox="1"/>
            <p:nvPr/>
          </p:nvSpPr>
          <p:spPr>
            <a:xfrm>
              <a:off x="1160535" y="5937671"/>
              <a:ext cx="8505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8 </a:t>
              </a:r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10 </a:t>
              </a:r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10 </a:t>
              </a:r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19 </a:t>
              </a:r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sp>
          <p:nvSpPr>
            <p:cNvPr id="34" name="textruta 33">
              <a:extLst>
                <a:ext uri="{FF2B5EF4-FFF2-40B4-BE49-F238E27FC236}">
                  <a16:creationId xmlns:a16="http://schemas.microsoft.com/office/drawing/2014/main" id="{13E0E87E-3FA3-9A54-25EE-604155798BAC}"/>
                </a:ext>
              </a:extLst>
            </p:cNvPr>
            <p:cNvSpPr txBox="1"/>
            <p:nvPr/>
          </p:nvSpPr>
          <p:spPr>
            <a:xfrm>
              <a:off x="2115549" y="5816047"/>
              <a:ext cx="11778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Kexchoklad</a:t>
              </a:r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 </a:t>
              </a:r>
            </a:p>
            <a:p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Wasa</a:t>
              </a:r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 Sandwich</a:t>
              </a:r>
            </a:p>
            <a:p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Chips</a:t>
              </a:r>
            </a:p>
          </p:txBody>
        </p:sp>
        <p:sp>
          <p:nvSpPr>
            <p:cNvPr id="35" name="textruta 34">
              <a:extLst>
                <a:ext uri="{FF2B5EF4-FFF2-40B4-BE49-F238E27FC236}">
                  <a16:creationId xmlns:a16="http://schemas.microsoft.com/office/drawing/2014/main" id="{21FD4BE9-269C-1318-9BBE-D5255F2558AA}"/>
                </a:ext>
              </a:extLst>
            </p:cNvPr>
            <p:cNvSpPr txBox="1"/>
            <p:nvPr/>
          </p:nvSpPr>
          <p:spPr>
            <a:xfrm>
              <a:off x="2676189" y="5823669"/>
              <a:ext cx="8505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12 </a:t>
              </a:r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12 </a:t>
              </a:r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  <a:p>
              <a:pPr algn="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15 </a:t>
              </a:r>
              <a:r>
                <a:rPr lang="en-US" sz="1200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sz="12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</p:grp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08F86007-6323-82AB-FE1A-0A0876695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493" t="-880" r="-3033" b="-390"/>
          <a:stretch/>
        </p:blipFill>
        <p:spPr>
          <a:xfrm>
            <a:off x="1261315" y="131918"/>
            <a:ext cx="1438147" cy="15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8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9E3BAF-5011-B353-2B84-650E423C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	</a:t>
            </a:r>
          </a:p>
        </p:txBody>
      </p:sp>
      <p:grpSp>
        <p:nvGrpSpPr>
          <p:cNvPr id="4" name="Grupp 3">
            <a:extLst>
              <a:ext uri="{FF2B5EF4-FFF2-40B4-BE49-F238E27FC236}">
                <a16:creationId xmlns:a16="http://schemas.microsoft.com/office/drawing/2014/main" id="{44BF4566-45D2-2448-B237-F1CF0AB024CD}"/>
              </a:ext>
            </a:extLst>
          </p:cNvPr>
          <p:cNvGrpSpPr/>
          <p:nvPr/>
        </p:nvGrpSpPr>
        <p:grpSpPr>
          <a:xfrm>
            <a:off x="0" y="-25"/>
            <a:ext cx="3941430" cy="6912000"/>
            <a:chOff x="-3601450" y="525100"/>
            <a:chExt cx="3941430" cy="6912000"/>
          </a:xfrm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67AAFB2E-DF1D-871B-469F-998EDD463D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5113450" y="2037100"/>
              <a:ext cx="6912000" cy="3888000"/>
            </a:xfrm>
            <a:prstGeom prst="rect">
              <a:avLst/>
            </a:prstGeom>
            <a:solidFill>
              <a:srgbClr val="F280A1"/>
            </a:solidFill>
            <a:ln>
              <a:solidFill>
                <a:srgbClr val="F280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ruta 5">
              <a:extLst>
                <a:ext uri="{FF2B5EF4-FFF2-40B4-BE49-F238E27FC236}">
                  <a16:creationId xmlns:a16="http://schemas.microsoft.com/office/drawing/2014/main" id="{53B46D6B-D9FF-4E7F-E5AC-1FE0A6519DDB}"/>
                </a:ext>
              </a:extLst>
            </p:cNvPr>
            <p:cNvSpPr txBox="1"/>
            <p:nvPr/>
          </p:nvSpPr>
          <p:spPr>
            <a:xfrm>
              <a:off x="-3565451" y="2398438"/>
              <a:ext cx="3792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GRILLED SANDWICHES – 35 </a:t>
              </a:r>
              <a:r>
                <a:rPr lang="en-US" b="1" dirty="0" err="1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39783297-0E14-4A10-9BF6-AD6A5D87513E}"/>
                </a:ext>
              </a:extLst>
            </p:cNvPr>
            <p:cNvSpPr txBox="1"/>
            <p:nvPr/>
          </p:nvSpPr>
          <p:spPr>
            <a:xfrm>
              <a:off x="-3092054" y="2715490"/>
              <a:ext cx="2876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Grilled sourdough sandwiches with mozzarella. </a:t>
              </a:r>
              <a:b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</a:br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Can be made with gluten-free bread. </a:t>
              </a:r>
            </a:p>
          </p:txBody>
        </p:sp>
        <p:sp>
          <p:nvSpPr>
            <p:cNvPr id="8" name="Rektangel med rundade hörn 7">
              <a:extLst>
                <a:ext uri="{FF2B5EF4-FFF2-40B4-BE49-F238E27FC236}">
                  <a16:creationId xmlns:a16="http://schemas.microsoft.com/office/drawing/2014/main" id="{A697CCE7-299C-4E4D-503C-CF90F207FB1E}"/>
                </a:ext>
              </a:extLst>
            </p:cNvPr>
            <p:cNvSpPr/>
            <p:nvPr/>
          </p:nvSpPr>
          <p:spPr>
            <a:xfrm>
              <a:off x="-3315111" y="3333360"/>
              <a:ext cx="1582017" cy="1224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ktangel med rundade hörn 8">
              <a:extLst>
                <a:ext uri="{FF2B5EF4-FFF2-40B4-BE49-F238E27FC236}">
                  <a16:creationId xmlns:a16="http://schemas.microsoft.com/office/drawing/2014/main" id="{80871EF6-CC4F-FAF8-B8C6-0107284CEDB9}"/>
                </a:ext>
              </a:extLst>
            </p:cNvPr>
            <p:cNvSpPr/>
            <p:nvPr/>
          </p:nvSpPr>
          <p:spPr>
            <a:xfrm>
              <a:off x="-1584612" y="3320767"/>
              <a:ext cx="1582017" cy="122267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ktangel med rundade hörn 9">
              <a:extLst>
                <a:ext uri="{FF2B5EF4-FFF2-40B4-BE49-F238E27FC236}">
                  <a16:creationId xmlns:a16="http://schemas.microsoft.com/office/drawing/2014/main" id="{429B2921-C9F8-1C1C-9055-1F448EA49B52}"/>
                </a:ext>
              </a:extLst>
            </p:cNvPr>
            <p:cNvSpPr/>
            <p:nvPr/>
          </p:nvSpPr>
          <p:spPr>
            <a:xfrm>
              <a:off x="-3107373" y="3184965"/>
              <a:ext cx="1214854" cy="370475"/>
            </a:xfrm>
            <a:prstGeom prst="roundRect">
              <a:avLst/>
            </a:prstGeom>
            <a:solidFill>
              <a:srgbClr val="F280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78CC790F-C1C4-1C3E-5429-C081381A1F48}"/>
                </a:ext>
              </a:extLst>
            </p:cNvPr>
            <p:cNvSpPr txBox="1"/>
            <p:nvPr/>
          </p:nvSpPr>
          <p:spPr>
            <a:xfrm>
              <a:off x="-3095941" y="3245992"/>
              <a:ext cx="11914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PROSCIUTTO</a:t>
              </a:r>
            </a:p>
          </p:txBody>
        </p:sp>
        <p:sp>
          <p:nvSpPr>
            <p:cNvPr id="12" name="Rektangel med rundade hörn 11">
              <a:extLst>
                <a:ext uri="{FF2B5EF4-FFF2-40B4-BE49-F238E27FC236}">
                  <a16:creationId xmlns:a16="http://schemas.microsoft.com/office/drawing/2014/main" id="{A63AFAFA-0FA6-6F5A-4571-4DABD5F9874D}"/>
                </a:ext>
              </a:extLst>
            </p:cNvPr>
            <p:cNvSpPr/>
            <p:nvPr/>
          </p:nvSpPr>
          <p:spPr>
            <a:xfrm>
              <a:off x="-1434809" y="3188075"/>
              <a:ext cx="1285613" cy="370475"/>
            </a:xfrm>
            <a:prstGeom prst="roundRect">
              <a:avLst/>
            </a:prstGeom>
            <a:solidFill>
              <a:srgbClr val="F280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ruta 12">
              <a:extLst>
                <a:ext uri="{FF2B5EF4-FFF2-40B4-BE49-F238E27FC236}">
                  <a16:creationId xmlns:a16="http://schemas.microsoft.com/office/drawing/2014/main" id="{A91F7858-2F0A-E69C-D1E1-D7A445D9FBD5}"/>
                </a:ext>
              </a:extLst>
            </p:cNvPr>
            <p:cNvSpPr txBox="1"/>
            <p:nvPr/>
          </p:nvSpPr>
          <p:spPr>
            <a:xfrm>
              <a:off x="-1359809" y="3152416"/>
              <a:ext cx="119145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SUN-DRIED</a:t>
              </a:r>
            </a:p>
            <a:p>
              <a:pPr algn="ctr"/>
              <a:r>
                <a:rPr lang="en-US" sz="1100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TOMATOES</a:t>
              </a:r>
            </a:p>
          </p:txBody>
        </p:sp>
        <p:sp>
          <p:nvSpPr>
            <p:cNvPr id="14" name="textruta 13">
              <a:extLst>
                <a:ext uri="{FF2B5EF4-FFF2-40B4-BE49-F238E27FC236}">
                  <a16:creationId xmlns:a16="http://schemas.microsoft.com/office/drawing/2014/main" id="{E1602A78-674B-29C3-4243-F6FF4C76985A}"/>
                </a:ext>
              </a:extLst>
            </p:cNvPr>
            <p:cNvSpPr txBox="1"/>
            <p:nvPr/>
          </p:nvSpPr>
          <p:spPr>
            <a:xfrm>
              <a:off x="-3107373" y="3598172"/>
              <a:ext cx="1191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Pesto </a:t>
              </a:r>
              <a:r>
                <a:rPr lang="en-US" sz="1200" dirty="0" err="1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alla</a:t>
              </a:r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 Genovese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Mozzarella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Air-cured ham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Tomatoes</a:t>
              </a:r>
            </a:p>
          </p:txBody>
        </p: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27A0F7E-E1AE-803E-C721-0E0ED8B4D792}"/>
                </a:ext>
              </a:extLst>
            </p:cNvPr>
            <p:cNvSpPr txBox="1"/>
            <p:nvPr/>
          </p:nvSpPr>
          <p:spPr>
            <a:xfrm>
              <a:off x="-1378969" y="3523117"/>
              <a:ext cx="1191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Pesto rosso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Mozzarella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Sun-dried tomatoes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Tomatoes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Arugula</a:t>
              </a:r>
            </a:p>
          </p:txBody>
        </p:sp>
        <p:sp>
          <p:nvSpPr>
            <p:cNvPr id="16" name="textruta 15">
              <a:extLst>
                <a:ext uri="{FF2B5EF4-FFF2-40B4-BE49-F238E27FC236}">
                  <a16:creationId xmlns:a16="http://schemas.microsoft.com/office/drawing/2014/main" id="{721C4F5C-BFA5-6DDF-A97A-3D5598FB60F4}"/>
                </a:ext>
              </a:extLst>
            </p:cNvPr>
            <p:cNvSpPr txBox="1"/>
            <p:nvPr/>
          </p:nvSpPr>
          <p:spPr>
            <a:xfrm rot="19764018">
              <a:off x="-851472" y="4183092"/>
              <a:ext cx="11914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Vegetarian</a:t>
              </a:r>
            </a:p>
          </p:txBody>
        </p:sp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2351ADBE-FD72-CAF3-7419-61B9BFABA60F}"/>
                </a:ext>
              </a:extLst>
            </p:cNvPr>
            <p:cNvSpPr txBox="1"/>
            <p:nvPr/>
          </p:nvSpPr>
          <p:spPr>
            <a:xfrm>
              <a:off x="-3084006" y="4631109"/>
              <a:ext cx="2876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CIABATTAS – 45 </a:t>
              </a:r>
              <a:r>
                <a:rPr lang="en-US" b="1" dirty="0" err="1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kr</a:t>
              </a:r>
              <a:endParaRPr lang="en-US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sp>
          <p:nvSpPr>
            <p:cNvPr id="18" name="Rektangel med rundade hörn 17">
              <a:extLst>
                <a:ext uri="{FF2B5EF4-FFF2-40B4-BE49-F238E27FC236}">
                  <a16:creationId xmlns:a16="http://schemas.microsoft.com/office/drawing/2014/main" id="{F4945096-74BB-68AB-AC37-8DBCFF19218F}"/>
                </a:ext>
              </a:extLst>
            </p:cNvPr>
            <p:cNvSpPr/>
            <p:nvPr/>
          </p:nvSpPr>
          <p:spPr>
            <a:xfrm>
              <a:off x="-3326308" y="5202487"/>
              <a:ext cx="1582017" cy="1224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ktangel med rundade hörn 18">
              <a:extLst>
                <a:ext uri="{FF2B5EF4-FFF2-40B4-BE49-F238E27FC236}">
                  <a16:creationId xmlns:a16="http://schemas.microsoft.com/office/drawing/2014/main" id="{690C00C2-FA85-94DA-5DAF-303CBC8B540D}"/>
                </a:ext>
              </a:extLst>
            </p:cNvPr>
            <p:cNvSpPr/>
            <p:nvPr/>
          </p:nvSpPr>
          <p:spPr>
            <a:xfrm>
              <a:off x="-3136888" y="5023572"/>
              <a:ext cx="1191452" cy="370475"/>
            </a:xfrm>
            <a:prstGeom prst="roundRect">
              <a:avLst/>
            </a:prstGeom>
            <a:solidFill>
              <a:srgbClr val="F280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ruta 19">
              <a:extLst>
                <a:ext uri="{FF2B5EF4-FFF2-40B4-BE49-F238E27FC236}">
                  <a16:creationId xmlns:a16="http://schemas.microsoft.com/office/drawing/2014/main" id="{12AEA887-0E2F-09A7-A806-502F05657349}"/>
                </a:ext>
              </a:extLst>
            </p:cNvPr>
            <p:cNvSpPr txBox="1"/>
            <p:nvPr/>
          </p:nvSpPr>
          <p:spPr>
            <a:xfrm>
              <a:off x="-3204639" y="4993365"/>
              <a:ext cx="13269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err="1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VegoMacka</a:t>
              </a:r>
              <a:endParaRPr lang="en-US" sz="1100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C36CBA6F-0D4B-41B1-DCE2-C7439FE6D036}"/>
                </a:ext>
              </a:extLst>
            </p:cNvPr>
            <p:cNvSpPr txBox="1"/>
            <p:nvPr/>
          </p:nvSpPr>
          <p:spPr>
            <a:xfrm>
              <a:off x="-3127247" y="5354135"/>
              <a:ext cx="11914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solidFill>
                  <a:srgbClr val="F280A1"/>
                </a:solidFill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sp>
          <p:nvSpPr>
            <p:cNvPr id="22" name="textruta 21">
              <a:extLst>
                <a:ext uri="{FF2B5EF4-FFF2-40B4-BE49-F238E27FC236}">
                  <a16:creationId xmlns:a16="http://schemas.microsoft.com/office/drawing/2014/main" id="{53A3894C-48CA-CA5F-303E-12A8E1B17675}"/>
                </a:ext>
              </a:extLst>
            </p:cNvPr>
            <p:cNvSpPr txBox="1"/>
            <p:nvPr/>
          </p:nvSpPr>
          <p:spPr>
            <a:xfrm rot="19514537">
              <a:off x="-2609740" y="6085365"/>
              <a:ext cx="11914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Vegan</a:t>
              </a:r>
            </a:p>
          </p:txBody>
        </p:sp>
        <p:sp>
          <p:nvSpPr>
            <p:cNvPr id="23" name="Rektangel med rundade hörn 22">
              <a:extLst>
                <a:ext uri="{FF2B5EF4-FFF2-40B4-BE49-F238E27FC236}">
                  <a16:creationId xmlns:a16="http://schemas.microsoft.com/office/drawing/2014/main" id="{5428E70B-82D2-66BA-AAC2-96CDF350E376}"/>
                </a:ext>
              </a:extLst>
            </p:cNvPr>
            <p:cNvSpPr/>
            <p:nvPr/>
          </p:nvSpPr>
          <p:spPr>
            <a:xfrm>
              <a:off x="-1584612" y="5193813"/>
              <a:ext cx="1582017" cy="1224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ktangel med rundade hörn 23">
              <a:extLst>
                <a:ext uri="{FF2B5EF4-FFF2-40B4-BE49-F238E27FC236}">
                  <a16:creationId xmlns:a16="http://schemas.microsoft.com/office/drawing/2014/main" id="{3F12D447-A645-3D8A-7A30-85DCD205A4A0}"/>
                </a:ext>
              </a:extLst>
            </p:cNvPr>
            <p:cNvSpPr/>
            <p:nvPr/>
          </p:nvSpPr>
          <p:spPr>
            <a:xfrm>
              <a:off x="-1436411" y="5046943"/>
              <a:ext cx="1285613" cy="370475"/>
            </a:xfrm>
            <a:prstGeom prst="roundRect">
              <a:avLst/>
            </a:prstGeom>
            <a:solidFill>
              <a:srgbClr val="F280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ruta 24">
              <a:extLst>
                <a:ext uri="{FF2B5EF4-FFF2-40B4-BE49-F238E27FC236}">
                  <a16:creationId xmlns:a16="http://schemas.microsoft.com/office/drawing/2014/main" id="{116F48BD-2CC7-65CE-8FCA-3774FE55350D}"/>
                </a:ext>
              </a:extLst>
            </p:cNvPr>
            <p:cNvSpPr txBox="1"/>
            <p:nvPr/>
          </p:nvSpPr>
          <p:spPr>
            <a:xfrm>
              <a:off x="-1560618" y="5112181"/>
              <a:ext cx="1534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err="1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KöttMacka</a:t>
              </a:r>
              <a:endParaRPr lang="en-US" sz="1100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sp>
          <p:nvSpPr>
            <p:cNvPr id="26" name="textruta 25">
              <a:extLst>
                <a:ext uri="{FF2B5EF4-FFF2-40B4-BE49-F238E27FC236}">
                  <a16:creationId xmlns:a16="http://schemas.microsoft.com/office/drawing/2014/main" id="{A757530C-2C02-F49F-7EF4-FB669D855E83}"/>
                </a:ext>
              </a:extLst>
            </p:cNvPr>
            <p:cNvSpPr txBox="1"/>
            <p:nvPr/>
          </p:nvSpPr>
          <p:spPr>
            <a:xfrm>
              <a:off x="-1387551" y="5461297"/>
              <a:ext cx="1191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rgbClr val="F280A1"/>
                </a:solidFill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endParaRPr>
            </a:p>
          </p:txBody>
        </p:sp>
        <p:sp>
          <p:nvSpPr>
            <p:cNvPr id="27" name="textruta 26">
              <a:extLst>
                <a:ext uri="{FF2B5EF4-FFF2-40B4-BE49-F238E27FC236}">
                  <a16:creationId xmlns:a16="http://schemas.microsoft.com/office/drawing/2014/main" id="{9D458649-9DEE-AA3D-013F-FD57FD0B0B0B}"/>
                </a:ext>
              </a:extLst>
            </p:cNvPr>
            <p:cNvSpPr txBox="1"/>
            <p:nvPr/>
          </p:nvSpPr>
          <p:spPr>
            <a:xfrm>
              <a:off x="-3084006" y="6509376"/>
              <a:ext cx="2876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Allergies or preferences?</a:t>
              </a:r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12F8061E-68C3-8A3E-4C67-8213FB4A8996}"/>
                </a:ext>
              </a:extLst>
            </p:cNvPr>
            <p:cNvSpPr txBox="1"/>
            <p:nvPr/>
          </p:nvSpPr>
          <p:spPr>
            <a:xfrm>
              <a:off x="-3107160" y="6705369"/>
              <a:ext cx="287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Ask us behind the bar!</a:t>
              </a:r>
            </a:p>
          </p:txBody>
        </p:sp>
        <p:sp>
          <p:nvSpPr>
            <p:cNvPr id="29" name="textruta 28">
              <a:extLst>
                <a:ext uri="{FF2B5EF4-FFF2-40B4-BE49-F238E27FC236}">
                  <a16:creationId xmlns:a16="http://schemas.microsoft.com/office/drawing/2014/main" id="{512FF332-6B57-BC5D-0AA1-6BE74DE64111}"/>
                </a:ext>
              </a:extLst>
            </p:cNvPr>
            <p:cNvSpPr txBox="1"/>
            <p:nvPr/>
          </p:nvSpPr>
          <p:spPr>
            <a:xfrm>
              <a:off x="-3221329" y="6886873"/>
              <a:ext cx="3139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Interested in working in the café?</a:t>
              </a:r>
            </a:p>
          </p:txBody>
        </p:sp>
        <p:sp>
          <p:nvSpPr>
            <p:cNvPr id="30" name="textruta 29">
              <a:extLst>
                <a:ext uri="{FF2B5EF4-FFF2-40B4-BE49-F238E27FC236}">
                  <a16:creationId xmlns:a16="http://schemas.microsoft.com/office/drawing/2014/main" id="{02B98B7C-40F5-EDB4-C9DD-975B7206F6AD}"/>
                </a:ext>
              </a:extLst>
            </p:cNvPr>
            <p:cNvSpPr txBox="1"/>
            <p:nvPr/>
          </p:nvSpPr>
          <p:spPr>
            <a:xfrm>
              <a:off x="-3095477" y="7103982"/>
              <a:ext cx="287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Read more at </a:t>
              </a:r>
              <a:r>
                <a:rPr lang="en-US" sz="1200" i="1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dsek.se</a:t>
              </a:r>
              <a:r>
                <a:rPr lang="en-US" sz="1200" i="1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/cafe</a:t>
              </a:r>
            </a:p>
          </p:txBody>
        </p:sp>
      </p:grpSp>
      <p:pic>
        <p:nvPicPr>
          <p:cNvPr id="32" name="Bildobjekt 31" descr="En bild som visar svart, mörker&#10;&#10;Automatiskt genererad beskrivning">
            <a:extLst>
              <a:ext uri="{FF2B5EF4-FFF2-40B4-BE49-F238E27FC236}">
                <a16:creationId xmlns:a16="http://schemas.microsoft.com/office/drawing/2014/main" id="{8AA8AD9D-488A-36BF-3755-538A1B76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41" y="160400"/>
            <a:ext cx="1403615" cy="1591220"/>
          </a:xfrm>
          <a:prstGeom prst="rect">
            <a:avLst/>
          </a:prstGeom>
        </p:spPr>
      </p:pic>
      <p:pic>
        <p:nvPicPr>
          <p:cNvPr id="43" name="Content Placeholder 42" descr="A video game poster with text and symbols&#10;&#10;AI-generated content may be incorrect.">
            <a:extLst>
              <a:ext uri="{FF2B5EF4-FFF2-40B4-BE49-F238E27FC236}">
                <a16:creationId xmlns:a16="http://schemas.microsoft.com/office/drawing/2014/main" id="{AE305370-D7E5-D9C9-0C92-992A3112C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743" y="272976"/>
            <a:ext cx="1528155" cy="1528155"/>
          </a:xfrm>
        </p:spPr>
      </p:pic>
    </p:spTree>
    <p:extLst>
      <p:ext uri="{BB962C8B-B14F-4D97-AF65-F5344CB8AC3E}">
        <p14:creationId xmlns:p14="http://schemas.microsoft.com/office/powerpoint/2010/main" val="387691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9CEE-5125-51A9-BCCA-60111BFD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9D78AA-1477-6144-14BA-EDAC644B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342B374-5260-187A-BC9E-A458D2753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upp 3">
            <a:extLst>
              <a:ext uri="{FF2B5EF4-FFF2-40B4-BE49-F238E27FC236}">
                <a16:creationId xmlns:a16="http://schemas.microsoft.com/office/drawing/2014/main" id="{02938C62-EFEC-F696-C4E6-352443F8705A}"/>
              </a:ext>
            </a:extLst>
          </p:cNvPr>
          <p:cNvGrpSpPr/>
          <p:nvPr/>
        </p:nvGrpSpPr>
        <p:grpSpPr>
          <a:xfrm>
            <a:off x="0" y="-25"/>
            <a:ext cx="3888000" cy="6912000"/>
            <a:chOff x="-3601450" y="525100"/>
            <a:chExt cx="3888000" cy="6912000"/>
          </a:xfrm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C130E456-6322-D906-9B0D-70D1082D6A3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5113450" y="2037100"/>
              <a:ext cx="6912000" cy="3888000"/>
            </a:xfrm>
            <a:prstGeom prst="rect">
              <a:avLst/>
            </a:prstGeom>
            <a:solidFill>
              <a:srgbClr val="F280A1"/>
            </a:solidFill>
            <a:ln>
              <a:solidFill>
                <a:srgbClr val="F280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ruta 13">
              <a:extLst>
                <a:ext uri="{FF2B5EF4-FFF2-40B4-BE49-F238E27FC236}">
                  <a16:creationId xmlns:a16="http://schemas.microsoft.com/office/drawing/2014/main" id="{6DBB75E2-DDD7-DC1F-D2C4-28DB49DFE1DD}"/>
                </a:ext>
              </a:extLst>
            </p:cNvPr>
            <p:cNvSpPr txBox="1"/>
            <p:nvPr/>
          </p:nvSpPr>
          <p:spPr>
            <a:xfrm>
              <a:off x="-3101453" y="3533404"/>
              <a:ext cx="1191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Pesto </a:t>
              </a:r>
              <a:r>
                <a:rPr lang="en-US" sz="1200" dirty="0" err="1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alla</a:t>
              </a:r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 Genovese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Mozzarella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Air-cured ham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Tomatoes</a:t>
              </a:r>
            </a:p>
          </p:txBody>
        </p:sp>
        <p:sp>
          <p:nvSpPr>
            <p:cNvPr id="22" name="textruta 21">
              <a:extLst>
                <a:ext uri="{FF2B5EF4-FFF2-40B4-BE49-F238E27FC236}">
                  <a16:creationId xmlns:a16="http://schemas.microsoft.com/office/drawing/2014/main" id="{00C70018-2529-FC89-3ECD-91C5E6E80137}"/>
                </a:ext>
              </a:extLst>
            </p:cNvPr>
            <p:cNvSpPr txBox="1"/>
            <p:nvPr/>
          </p:nvSpPr>
          <p:spPr>
            <a:xfrm rot="19764018">
              <a:off x="-2595425" y="6120919"/>
              <a:ext cx="11914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Vegan</a:t>
              </a:r>
            </a:p>
          </p:txBody>
        </p:sp>
        <p:sp>
          <p:nvSpPr>
            <p:cNvPr id="23" name="Rektangel med rundade hörn 22">
              <a:extLst>
                <a:ext uri="{FF2B5EF4-FFF2-40B4-BE49-F238E27FC236}">
                  <a16:creationId xmlns:a16="http://schemas.microsoft.com/office/drawing/2014/main" id="{9D6E4079-E89A-7229-1335-B018569D9325}"/>
                </a:ext>
              </a:extLst>
            </p:cNvPr>
            <p:cNvSpPr/>
            <p:nvPr/>
          </p:nvSpPr>
          <p:spPr>
            <a:xfrm>
              <a:off x="-3285654" y="3662343"/>
              <a:ext cx="3312516" cy="17630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ruta 26">
              <a:extLst>
                <a:ext uri="{FF2B5EF4-FFF2-40B4-BE49-F238E27FC236}">
                  <a16:creationId xmlns:a16="http://schemas.microsoft.com/office/drawing/2014/main" id="{6C2C687A-9C8A-FEA6-42CD-5A4E5A899385}"/>
                </a:ext>
              </a:extLst>
            </p:cNvPr>
            <p:cNvSpPr txBox="1"/>
            <p:nvPr/>
          </p:nvSpPr>
          <p:spPr>
            <a:xfrm>
              <a:off x="-3098414" y="5588844"/>
              <a:ext cx="2876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Allergies or preferences?</a:t>
              </a:r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578FD75E-25BE-47B0-213E-DC244293D246}"/>
                </a:ext>
              </a:extLst>
            </p:cNvPr>
            <p:cNvSpPr txBox="1"/>
            <p:nvPr/>
          </p:nvSpPr>
          <p:spPr>
            <a:xfrm>
              <a:off x="-3098414" y="5826207"/>
              <a:ext cx="287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Ask us behind the bar!</a:t>
              </a:r>
            </a:p>
          </p:txBody>
        </p:sp>
        <p:sp>
          <p:nvSpPr>
            <p:cNvPr id="29" name="textruta 28">
              <a:extLst>
                <a:ext uri="{FF2B5EF4-FFF2-40B4-BE49-F238E27FC236}">
                  <a16:creationId xmlns:a16="http://schemas.microsoft.com/office/drawing/2014/main" id="{9DA947EE-3F30-8DA1-DFB3-AD2E2509B9E5}"/>
                </a:ext>
              </a:extLst>
            </p:cNvPr>
            <p:cNvSpPr txBox="1"/>
            <p:nvPr/>
          </p:nvSpPr>
          <p:spPr>
            <a:xfrm>
              <a:off x="-3246811" y="6111815"/>
              <a:ext cx="3139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Interested in working in the café?</a:t>
              </a:r>
            </a:p>
          </p:txBody>
        </p:sp>
        <p:sp>
          <p:nvSpPr>
            <p:cNvPr id="30" name="textruta 29">
              <a:extLst>
                <a:ext uri="{FF2B5EF4-FFF2-40B4-BE49-F238E27FC236}">
                  <a16:creationId xmlns:a16="http://schemas.microsoft.com/office/drawing/2014/main" id="{189FCE6F-73A5-F444-49B1-199C0D74D3C3}"/>
                </a:ext>
              </a:extLst>
            </p:cNvPr>
            <p:cNvSpPr txBox="1"/>
            <p:nvPr/>
          </p:nvSpPr>
          <p:spPr>
            <a:xfrm>
              <a:off x="-3098414" y="6345753"/>
              <a:ext cx="287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Read more at </a:t>
              </a:r>
              <a:r>
                <a:rPr lang="en-US" sz="1200" i="1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dsek.se</a:t>
              </a:r>
              <a:r>
                <a:rPr lang="en-US" sz="1200" i="1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/cafe</a:t>
              </a:r>
            </a:p>
          </p:txBody>
        </p:sp>
      </p:grpSp>
      <p:pic>
        <p:nvPicPr>
          <p:cNvPr id="32" name="Bildobjekt 31" descr="En bild som visar svart, mörker&#10;&#10;Automatiskt genererad beskrivning">
            <a:extLst>
              <a:ext uri="{FF2B5EF4-FFF2-40B4-BE49-F238E27FC236}">
                <a16:creationId xmlns:a16="http://schemas.microsoft.com/office/drawing/2014/main" id="{7726077B-D0D5-9AAE-EA97-F81CA80A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86" y="215883"/>
            <a:ext cx="1403615" cy="1591220"/>
          </a:xfrm>
          <a:prstGeom prst="rect">
            <a:avLst/>
          </a:prstGeom>
        </p:spPr>
      </p:pic>
      <p:sp>
        <p:nvSpPr>
          <p:cNvPr id="31" name="textruta 30">
            <a:extLst>
              <a:ext uri="{FF2B5EF4-FFF2-40B4-BE49-F238E27FC236}">
                <a16:creationId xmlns:a16="http://schemas.microsoft.com/office/drawing/2014/main" id="{656B6D0E-FA27-3FE7-4B2C-FA1DC4036F58}"/>
              </a:ext>
            </a:extLst>
          </p:cNvPr>
          <p:cNvSpPr txBox="1"/>
          <p:nvPr/>
        </p:nvSpPr>
        <p:spPr>
          <a:xfrm>
            <a:off x="295445" y="2552168"/>
            <a:ext cx="3353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STEKARLUNCH</a:t>
            </a: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CCAF096C-65EE-98A7-6D60-2E4A87519225}"/>
              </a:ext>
            </a:extLst>
          </p:cNvPr>
          <p:cNvSpPr txBox="1"/>
          <p:nvPr/>
        </p:nvSpPr>
        <p:spPr>
          <a:xfrm>
            <a:off x="443034" y="3258165"/>
            <a:ext cx="312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JAPCHAE - 40 KR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462F8E2A-BB14-C7FA-7DF1-9B4D7398B580}"/>
              </a:ext>
            </a:extLst>
          </p:cNvPr>
          <p:cNvSpPr txBox="1"/>
          <p:nvPr/>
        </p:nvSpPr>
        <p:spPr>
          <a:xfrm>
            <a:off x="593171" y="3757090"/>
            <a:ext cx="2839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Korean sweet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potato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noodles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with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 tofu,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mushroom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 and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spinach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,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flavored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with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soy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sauce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,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sesame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oil</a:t>
            </a:r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 and </a:t>
            </a:r>
            <a:r>
              <a:rPr lang="sv-SE" sz="1600" dirty="0" err="1">
                <a:solidFill>
                  <a:srgbClr val="F280A1"/>
                </a:solidFill>
                <a:latin typeface="Bahnschrift SemiBold Condensed" panose="020B0502040204020203" pitchFamily="34" charset="0"/>
              </a:rPr>
              <a:t>gochujang</a:t>
            </a:r>
            <a:endParaRPr lang="sv-SE" sz="1600" dirty="0">
              <a:solidFill>
                <a:srgbClr val="F280A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9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F7E1D-9B77-DB13-6C28-FDB052F2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989FE8-8FAC-CD8A-6CA6-E03A763F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D512C3-68EE-B25F-E81C-AF27900E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upp 3">
            <a:extLst>
              <a:ext uri="{FF2B5EF4-FFF2-40B4-BE49-F238E27FC236}">
                <a16:creationId xmlns:a16="http://schemas.microsoft.com/office/drawing/2014/main" id="{6A149EB6-A9B3-3975-B2E5-B4E47B88FD50}"/>
              </a:ext>
            </a:extLst>
          </p:cNvPr>
          <p:cNvGrpSpPr/>
          <p:nvPr/>
        </p:nvGrpSpPr>
        <p:grpSpPr>
          <a:xfrm>
            <a:off x="0" y="-25"/>
            <a:ext cx="3888000" cy="6912000"/>
            <a:chOff x="-3601450" y="525100"/>
            <a:chExt cx="3888000" cy="6912000"/>
          </a:xfrm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68022E95-97AA-BC25-BBD1-AAD32C37939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5113450" y="2037100"/>
              <a:ext cx="6912000" cy="3888000"/>
            </a:xfrm>
            <a:prstGeom prst="rect">
              <a:avLst/>
            </a:prstGeom>
            <a:solidFill>
              <a:srgbClr val="F280A1"/>
            </a:solidFill>
            <a:ln>
              <a:solidFill>
                <a:srgbClr val="F280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ruta 13">
              <a:extLst>
                <a:ext uri="{FF2B5EF4-FFF2-40B4-BE49-F238E27FC236}">
                  <a16:creationId xmlns:a16="http://schemas.microsoft.com/office/drawing/2014/main" id="{D757B56D-BD92-CB78-0DD6-883749093FA5}"/>
                </a:ext>
              </a:extLst>
            </p:cNvPr>
            <p:cNvSpPr txBox="1"/>
            <p:nvPr/>
          </p:nvSpPr>
          <p:spPr>
            <a:xfrm>
              <a:off x="-3101453" y="3533404"/>
              <a:ext cx="1191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Pesto </a:t>
              </a:r>
              <a:r>
                <a:rPr lang="en-US" sz="1200" dirty="0" err="1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alla</a:t>
              </a:r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 Genovese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Mozzarella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Air-cured ham</a:t>
              </a:r>
            </a:p>
            <a:p>
              <a:pPr algn="ctr"/>
              <a:r>
                <a:rPr lang="en-US" sz="12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Tomatoes</a:t>
              </a:r>
            </a:p>
          </p:txBody>
        </p:sp>
        <p:sp>
          <p:nvSpPr>
            <p:cNvPr id="22" name="textruta 21">
              <a:extLst>
                <a:ext uri="{FF2B5EF4-FFF2-40B4-BE49-F238E27FC236}">
                  <a16:creationId xmlns:a16="http://schemas.microsoft.com/office/drawing/2014/main" id="{83D112C0-B552-82B1-4D8C-58BBE5BAE543}"/>
                </a:ext>
              </a:extLst>
            </p:cNvPr>
            <p:cNvSpPr txBox="1"/>
            <p:nvPr/>
          </p:nvSpPr>
          <p:spPr>
            <a:xfrm rot="19764018">
              <a:off x="-2595425" y="6120919"/>
              <a:ext cx="11914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280A1"/>
                  </a:solidFill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Vegan</a:t>
              </a:r>
            </a:p>
          </p:txBody>
        </p:sp>
        <p:sp>
          <p:nvSpPr>
            <p:cNvPr id="23" name="Rektangel med rundade hörn 22">
              <a:extLst>
                <a:ext uri="{FF2B5EF4-FFF2-40B4-BE49-F238E27FC236}">
                  <a16:creationId xmlns:a16="http://schemas.microsoft.com/office/drawing/2014/main" id="{5A357765-2A02-94B2-A864-F0C3062C0222}"/>
                </a:ext>
              </a:extLst>
            </p:cNvPr>
            <p:cNvSpPr/>
            <p:nvPr/>
          </p:nvSpPr>
          <p:spPr>
            <a:xfrm>
              <a:off x="-3285654" y="3662343"/>
              <a:ext cx="3312516" cy="17630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ruta 26">
              <a:extLst>
                <a:ext uri="{FF2B5EF4-FFF2-40B4-BE49-F238E27FC236}">
                  <a16:creationId xmlns:a16="http://schemas.microsoft.com/office/drawing/2014/main" id="{3A71501C-C9B3-FE3A-A8D7-22B44A3E6A11}"/>
                </a:ext>
              </a:extLst>
            </p:cNvPr>
            <p:cNvSpPr txBox="1"/>
            <p:nvPr/>
          </p:nvSpPr>
          <p:spPr>
            <a:xfrm>
              <a:off x="-3098414" y="5588844"/>
              <a:ext cx="28760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Allergies or preferences?</a:t>
              </a:r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49FDB99E-1F2A-8778-D293-10BF9B30CB18}"/>
                </a:ext>
              </a:extLst>
            </p:cNvPr>
            <p:cNvSpPr txBox="1"/>
            <p:nvPr/>
          </p:nvSpPr>
          <p:spPr>
            <a:xfrm>
              <a:off x="-3098414" y="5826207"/>
              <a:ext cx="287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Ask us behind the bar!</a:t>
              </a:r>
            </a:p>
          </p:txBody>
        </p:sp>
        <p:sp>
          <p:nvSpPr>
            <p:cNvPr id="29" name="textruta 28">
              <a:extLst>
                <a:ext uri="{FF2B5EF4-FFF2-40B4-BE49-F238E27FC236}">
                  <a16:creationId xmlns:a16="http://schemas.microsoft.com/office/drawing/2014/main" id="{4F0925C1-D3D5-C8E9-4CF5-0E4C10FBFECF}"/>
                </a:ext>
              </a:extLst>
            </p:cNvPr>
            <p:cNvSpPr txBox="1"/>
            <p:nvPr/>
          </p:nvSpPr>
          <p:spPr>
            <a:xfrm>
              <a:off x="-3246811" y="6111815"/>
              <a:ext cx="3139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DLaM Display" panose="02010000000000000000" pitchFamily="2" charset="77"/>
                  <a:ea typeface="ADLaM Display" panose="02010000000000000000" pitchFamily="2" charset="77"/>
                  <a:cs typeface="ADLaM Display" panose="02010000000000000000" pitchFamily="2" charset="77"/>
                </a:rPr>
                <a:t>Interested in working in the café?</a:t>
              </a:r>
            </a:p>
          </p:txBody>
        </p:sp>
        <p:sp>
          <p:nvSpPr>
            <p:cNvPr id="30" name="textruta 29">
              <a:extLst>
                <a:ext uri="{FF2B5EF4-FFF2-40B4-BE49-F238E27FC236}">
                  <a16:creationId xmlns:a16="http://schemas.microsoft.com/office/drawing/2014/main" id="{40EA68AA-8068-EEC8-EEAD-01EADD72479B}"/>
                </a:ext>
              </a:extLst>
            </p:cNvPr>
            <p:cNvSpPr txBox="1"/>
            <p:nvPr/>
          </p:nvSpPr>
          <p:spPr>
            <a:xfrm>
              <a:off x="-3098414" y="6345753"/>
              <a:ext cx="287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Read more at </a:t>
              </a:r>
              <a:r>
                <a:rPr lang="en-US" sz="1200" i="1" dirty="0" err="1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dsek.se</a:t>
              </a:r>
              <a:r>
                <a:rPr lang="en-US" sz="1200" i="1" dirty="0">
                  <a:latin typeface="Bahnschrift SemiBold Condensed" panose="020B0502040204020203" pitchFamily="34" charset="0"/>
                  <a:ea typeface="ADLaM Display" panose="02010000000000000000" pitchFamily="2" charset="77"/>
                  <a:cs typeface="ADLaM Display" panose="02010000000000000000" pitchFamily="2" charset="77"/>
                </a:rPr>
                <a:t>/cafe</a:t>
              </a:r>
            </a:p>
          </p:txBody>
        </p:sp>
      </p:grpSp>
      <p:pic>
        <p:nvPicPr>
          <p:cNvPr id="32" name="Bildobjekt 31" descr="En bild som visar svart, mörker&#10;&#10;Automatiskt genererad beskrivning">
            <a:extLst>
              <a:ext uri="{FF2B5EF4-FFF2-40B4-BE49-F238E27FC236}">
                <a16:creationId xmlns:a16="http://schemas.microsoft.com/office/drawing/2014/main" id="{55EE324E-54D9-DECC-1841-01BF0615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86" y="215883"/>
            <a:ext cx="1403615" cy="1591220"/>
          </a:xfrm>
          <a:prstGeom prst="rect">
            <a:avLst/>
          </a:prstGeom>
        </p:spPr>
      </p:pic>
      <p:sp>
        <p:nvSpPr>
          <p:cNvPr id="31" name="textruta 30">
            <a:extLst>
              <a:ext uri="{FF2B5EF4-FFF2-40B4-BE49-F238E27FC236}">
                <a16:creationId xmlns:a16="http://schemas.microsoft.com/office/drawing/2014/main" id="{158BE498-7C9C-A72D-3CD2-D792D6B5D25F}"/>
              </a:ext>
            </a:extLst>
          </p:cNvPr>
          <p:cNvSpPr txBox="1"/>
          <p:nvPr/>
        </p:nvSpPr>
        <p:spPr>
          <a:xfrm>
            <a:off x="295445" y="2552168"/>
            <a:ext cx="3353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MATLÅDA</a:t>
            </a: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AC35C00F-974F-B2C1-01F5-EA1D0DB6BAB5}"/>
              </a:ext>
            </a:extLst>
          </p:cNvPr>
          <p:cNvSpPr txBox="1"/>
          <p:nvPr/>
        </p:nvSpPr>
        <p:spPr>
          <a:xfrm>
            <a:off x="443034" y="3258165"/>
            <a:ext cx="312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CHILI SIN CARNE – 45 KR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4999D6AB-7143-715F-CBE7-ADCA7D2C2AD6}"/>
              </a:ext>
            </a:extLst>
          </p:cNvPr>
          <p:cNvSpPr txBox="1"/>
          <p:nvPr/>
        </p:nvSpPr>
        <p:spPr>
          <a:xfrm>
            <a:off x="593171" y="3676068"/>
            <a:ext cx="2839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Ingredienser: </a:t>
            </a:r>
          </a:p>
          <a:p>
            <a:r>
              <a:rPr lang="sv-SE" sz="1200" dirty="0">
                <a:solidFill>
                  <a:srgbClr val="F280A1"/>
                </a:solidFill>
                <a:latin typeface="Bahnschrift SemiBold Condensed" panose="020B0502040204020203" pitchFamily="34" charset="0"/>
              </a:rPr>
              <a:t>Ris, Krossade tomater, kidney bönor, svarta bönor, röda linser, gullök, paprika, olivolja, grön chili, vitlök, kryddor (oregano, spiskummin, vitlökspulver, chilipulver, mononatriumglutamat, salt, peppar)</a:t>
            </a:r>
          </a:p>
        </p:txBody>
      </p:sp>
    </p:spTree>
    <p:extLst>
      <p:ext uri="{BB962C8B-B14F-4D97-AF65-F5344CB8AC3E}">
        <p14:creationId xmlns:p14="http://schemas.microsoft.com/office/powerpoint/2010/main" val="241816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B41624F-E956-61B0-01A4-5791072C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latshållare för innehåll 13" descr="En bild som visar mönster, Grafik, kvadrat, pixel&#10;&#10;Automatiskt genererad beskrivning">
            <a:extLst>
              <a:ext uri="{FF2B5EF4-FFF2-40B4-BE49-F238E27FC236}">
                <a16:creationId xmlns:a16="http://schemas.microsoft.com/office/drawing/2014/main" id="{A2D67FCB-E7E3-1BDE-49B5-D7231386F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" y="2355850"/>
            <a:ext cx="3354388" cy="3354388"/>
          </a:xfr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054B5321-119A-28A6-D872-8D1655D777EF}"/>
              </a:ext>
            </a:extLst>
          </p:cNvPr>
          <p:cNvSpPr>
            <a:spLocks noChangeAspect="1"/>
          </p:cNvSpPr>
          <p:nvPr/>
        </p:nvSpPr>
        <p:spPr>
          <a:xfrm rot="5400000">
            <a:off x="-1512212" y="1512000"/>
            <a:ext cx="6912000" cy="38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E595BB17-E0FE-4CDD-4DB9-48E1A06BF03A}"/>
              </a:ext>
            </a:extLst>
          </p:cNvPr>
          <p:cNvSpPr txBox="1"/>
          <p:nvPr/>
        </p:nvSpPr>
        <p:spPr>
          <a:xfrm>
            <a:off x="505867" y="1878024"/>
            <a:ext cx="287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280A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OPENING HOURS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2112BD6-8F4A-2BE2-5887-A601286A893B}"/>
              </a:ext>
            </a:extLst>
          </p:cNvPr>
          <p:cNvSpPr txBox="1"/>
          <p:nvPr/>
        </p:nvSpPr>
        <p:spPr>
          <a:xfrm>
            <a:off x="500806" y="2155228"/>
            <a:ext cx="287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Variances may occur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8204E6C8-0639-5ED4-937A-EF1690C27CC5}"/>
              </a:ext>
            </a:extLst>
          </p:cNvPr>
          <p:cNvSpPr/>
          <p:nvPr/>
        </p:nvSpPr>
        <p:spPr>
          <a:xfrm>
            <a:off x="366576" y="2492322"/>
            <a:ext cx="3101038" cy="2174035"/>
          </a:xfrm>
          <a:prstGeom prst="roundRect">
            <a:avLst/>
          </a:prstGeom>
          <a:solidFill>
            <a:srgbClr val="F280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92813F71-AC30-2731-059B-8EF0A7E2299B}"/>
              </a:ext>
            </a:extLst>
          </p:cNvPr>
          <p:cNvSpPr txBox="1"/>
          <p:nvPr/>
        </p:nvSpPr>
        <p:spPr>
          <a:xfrm>
            <a:off x="16278" y="2569722"/>
            <a:ext cx="1905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Monday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Tuesday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Wednesday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Thursday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Friday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AEE6CE65-138B-0EC2-8791-916B19C8B164}"/>
              </a:ext>
            </a:extLst>
          </p:cNvPr>
          <p:cNvSpPr txBox="1"/>
          <p:nvPr/>
        </p:nvSpPr>
        <p:spPr>
          <a:xfrm>
            <a:off x="1758240" y="2557914"/>
            <a:ext cx="1905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11.30 – 13.00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11.30 – 13.00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11.30 - 13.00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11.30 – 13.00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11.30 – 13.00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E03A7507-891F-5AA4-BFAD-A02DDD211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93" t="-880" r="-3033" b="-390"/>
          <a:stretch/>
        </p:blipFill>
        <p:spPr>
          <a:xfrm>
            <a:off x="1198021" y="118558"/>
            <a:ext cx="1438147" cy="1565294"/>
          </a:xfrm>
          <a:prstGeom prst="rect">
            <a:avLst/>
          </a:prstGeom>
        </p:spPr>
      </p:pic>
      <p:sp>
        <p:nvSpPr>
          <p:cNvPr id="11" name="Rektangel med rundade hörn 6">
            <a:extLst>
              <a:ext uri="{FF2B5EF4-FFF2-40B4-BE49-F238E27FC236}">
                <a16:creationId xmlns:a16="http://schemas.microsoft.com/office/drawing/2014/main" id="{51C99A19-3593-32FD-E8C4-71B82E856051}"/>
              </a:ext>
            </a:extLst>
          </p:cNvPr>
          <p:cNvSpPr/>
          <p:nvPr/>
        </p:nvSpPr>
        <p:spPr>
          <a:xfrm>
            <a:off x="337790" y="5018272"/>
            <a:ext cx="3101038" cy="942475"/>
          </a:xfrm>
          <a:prstGeom prst="roundRect">
            <a:avLst/>
          </a:prstGeom>
          <a:solidFill>
            <a:srgbClr val="F280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Kärleksmums</a:t>
            </a:r>
            <a:r>
              <a:rPr lang="en-US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– 15kr</a:t>
            </a:r>
          </a:p>
        </p:txBody>
      </p:sp>
      <p:sp>
        <p:nvSpPr>
          <p:cNvPr id="18" name="Rektangel med rundade hörn 18">
            <a:extLst>
              <a:ext uri="{FF2B5EF4-FFF2-40B4-BE49-F238E27FC236}">
                <a16:creationId xmlns:a16="http://schemas.microsoft.com/office/drawing/2014/main" id="{1B81172E-3593-1D7F-9911-F6A073B37DD7}"/>
              </a:ext>
            </a:extLst>
          </p:cNvPr>
          <p:cNvSpPr/>
          <p:nvPr/>
        </p:nvSpPr>
        <p:spPr>
          <a:xfrm>
            <a:off x="955246" y="4833035"/>
            <a:ext cx="1866127" cy="370475"/>
          </a:xfrm>
          <a:prstGeom prst="roundRect">
            <a:avLst/>
          </a:prstGeom>
          <a:solidFill>
            <a:srgbClr val="F280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DA9187F-5DE3-15FA-A325-CC35387480CD}"/>
              </a:ext>
            </a:extLst>
          </p:cNvPr>
          <p:cNvSpPr txBox="1"/>
          <p:nvPr/>
        </p:nvSpPr>
        <p:spPr>
          <a:xfrm>
            <a:off x="1064560" y="4877011"/>
            <a:ext cx="2065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BAKISARNA BAKAR </a:t>
            </a:r>
          </a:p>
        </p:txBody>
      </p:sp>
    </p:spTree>
    <p:extLst>
      <p:ext uri="{BB962C8B-B14F-4D97-AF65-F5344CB8AC3E}">
        <p14:creationId xmlns:p14="http://schemas.microsoft.com/office/powerpoint/2010/main" val="189213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24D5F-1841-81FA-8ED6-E31A57CA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B465E1-3343-FA20-60D5-33884B32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latshållare för innehåll 13" descr="En bild som visar mönster, Grafik, kvadrat, pixel&#10;&#10;Automatiskt genererad beskrivning">
            <a:extLst>
              <a:ext uri="{FF2B5EF4-FFF2-40B4-BE49-F238E27FC236}">
                <a16:creationId xmlns:a16="http://schemas.microsoft.com/office/drawing/2014/main" id="{233D00D6-E0D2-C3C2-940A-C69538A6E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" y="2355850"/>
            <a:ext cx="3354388" cy="3354388"/>
          </a:xfr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EA29EA56-BBD8-7A77-23A8-048027413773}"/>
              </a:ext>
            </a:extLst>
          </p:cNvPr>
          <p:cNvSpPr>
            <a:spLocks noChangeAspect="1"/>
          </p:cNvSpPr>
          <p:nvPr/>
        </p:nvSpPr>
        <p:spPr>
          <a:xfrm rot="5400000">
            <a:off x="-1512212" y="1512000"/>
            <a:ext cx="6912000" cy="38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17236F23-3E69-150E-1AA9-4CFFE2AE858B}"/>
              </a:ext>
            </a:extLst>
          </p:cNvPr>
          <p:cNvSpPr txBox="1"/>
          <p:nvPr/>
        </p:nvSpPr>
        <p:spPr>
          <a:xfrm>
            <a:off x="505867" y="1878024"/>
            <a:ext cx="287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280A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OPENING HOURS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AE4DEE2-62D4-9BF8-5EEE-CCE6B6200739}"/>
              </a:ext>
            </a:extLst>
          </p:cNvPr>
          <p:cNvSpPr txBox="1"/>
          <p:nvPr/>
        </p:nvSpPr>
        <p:spPr>
          <a:xfrm>
            <a:off x="500806" y="2155228"/>
            <a:ext cx="287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Variances may occur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C29AF175-7EC3-18EA-5C2B-D877E85B8DD3}"/>
              </a:ext>
            </a:extLst>
          </p:cNvPr>
          <p:cNvSpPr/>
          <p:nvPr/>
        </p:nvSpPr>
        <p:spPr>
          <a:xfrm>
            <a:off x="366576" y="2492322"/>
            <a:ext cx="3101038" cy="2174035"/>
          </a:xfrm>
          <a:prstGeom prst="roundRect">
            <a:avLst/>
          </a:prstGeom>
          <a:solidFill>
            <a:srgbClr val="F280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F2A6CE6-31E6-022B-F00F-25736264A216}"/>
              </a:ext>
            </a:extLst>
          </p:cNvPr>
          <p:cNvSpPr txBox="1"/>
          <p:nvPr/>
        </p:nvSpPr>
        <p:spPr>
          <a:xfrm>
            <a:off x="16278" y="2569722"/>
            <a:ext cx="1905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Monday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Tuesday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Wednesday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Thursday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Friday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7E1079CC-41F9-D4A0-73EA-2D2C3A3B2E6E}"/>
              </a:ext>
            </a:extLst>
          </p:cNvPr>
          <p:cNvSpPr txBox="1"/>
          <p:nvPr/>
        </p:nvSpPr>
        <p:spPr>
          <a:xfrm>
            <a:off x="1741946" y="2602377"/>
            <a:ext cx="1905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Closed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11.30-13.00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11.30-13.00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11.30-13.00</a:t>
            </a:r>
          </a:p>
          <a:p>
            <a:pPr algn="ctr"/>
            <a:endParaRPr lang="en-US" sz="1400" dirty="0">
              <a:latin typeface="Bahnschrift SemiBold Condensed" panose="020B0502040204020203" pitchFamily="34" charset="0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algn="ctr"/>
            <a:r>
              <a:rPr lang="en-US" sz="1400" dirty="0">
                <a:latin typeface="Bahnschrift SemiBold Condensed" panose="020B0502040204020203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11.30-13.00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A65D3C5-4D55-E583-0B6B-A01FC4072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93" t="-880" r="-3033" b="-390"/>
          <a:stretch/>
        </p:blipFill>
        <p:spPr>
          <a:xfrm>
            <a:off x="1198021" y="118558"/>
            <a:ext cx="1438147" cy="1565294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A9066A3E-886F-6F36-E476-2DF69FA776F6}"/>
              </a:ext>
            </a:extLst>
          </p:cNvPr>
          <p:cNvSpPr txBox="1"/>
          <p:nvPr/>
        </p:nvSpPr>
        <p:spPr>
          <a:xfrm>
            <a:off x="500806" y="4767981"/>
            <a:ext cx="2876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F280A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 you have any thoughts or ideas regarding the café?</a:t>
            </a:r>
            <a:endParaRPr lang="en-US" sz="1400" b="1" dirty="0">
              <a:solidFill>
                <a:srgbClr val="F280A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3D39B22-E659-AE5C-8331-987A31C630C2}"/>
              </a:ext>
            </a:extLst>
          </p:cNvPr>
          <p:cNvSpPr txBox="1"/>
          <p:nvPr/>
        </p:nvSpPr>
        <p:spPr>
          <a:xfrm>
            <a:off x="453390" y="5224132"/>
            <a:ext cx="297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Visit </a:t>
            </a:r>
            <a:r>
              <a:rPr lang="en-US" sz="1200" i="1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link.dsek.se/</a:t>
            </a:r>
            <a:r>
              <a:rPr lang="en-US" sz="1200" i="1" dirty="0" err="1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thoughtsaboutcafe</a:t>
            </a:r>
            <a:r>
              <a:rPr lang="en-US" sz="1200" dirty="0">
                <a:solidFill>
                  <a:srgbClr val="F280A1"/>
                </a:solidFill>
                <a:latin typeface="DIN Condensed" pitchFamily="2" charset="0"/>
                <a:ea typeface="ADLaM Display" panose="02010000000000000000" pitchFamily="2" charset="77"/>
                <a:cs typeface="ADLaM Display" panose="02010000000000000000" pitchFamily="2" charset="77"/>
              </a:rPr>
              <a:t>, or scan the QR code below!</a:t>
            </a:r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581AF472-4D36-D1DE-675A-AEC5182F33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280A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24638" y="5709103"/>
            <a:ext cx="1028387" cy="10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90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181739</TotalTime>
  <Words>598</Words>
  <Application>Microsoft Office PowerPoint</Application>
  <PresentationFormat>Custom</PresentationFormat>
  <Paragraphs>256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ADLaM Display</vt:lpstr>
      <vt:lpstr>Arial</vt:lpstr>
      <vt:lpstr>Bahnschrift SemiBold Condensed</vt:lpstr>
      <vt:lpstr>Calibri</vt:lpstr>
      <vt:lpstr>Calibri Light</vt:lpstr>
      <vt:lpstr>DIN Condensed</vt:lpstr>
      <vt:lpstr>Office-tema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Claesson Stern</dc:creator>
  <cp:lastModifiedBy>Zeb Håkansta</cp:lastModifiedBy>
  <cp:revision>14</cp:revision>
  <dcterms:created xsi:type="dcterms:W3CDTF">2024-01-17T19:31:40Z</dcterms:created>
  <dcterms:modified xsi:type="dcterms:W3CDTF">2025-02-21T23:30:38Z</dcterms:modified>
</cp:coreProperties>
</file>